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</p:sldIdLst>
  <p:sldSz cx="13004800" cy="9753600"/>
  <p:notesSz cx="6858000" cy="9144000"/>
  <p:defaultTextStyle>
    <a:lvl1pPr algn="ctr" defTabSz="584200">
      <a:defRPr sz="2400">
        <a:solidFill>
          <a:srgbClr val="414141"/>
        </a:solidFill>
        <a:latin typeface="Bodoni SvtyTwo ITC TT-Book"/>
        <a:ea typeface="Bodoni SvtyTwo ITC TT-Book"/>
        <a:cs typeface="Bodoni SvtyTwo ITC TT-Book"/>
        <a:sym typeface="Bodoni SvtyTwo ITC TT-Book"/>
      </a:defRPr>
    </a:lvl1pPr>
    <a:lvl2pPr algn="ctr" defTabSz="584200">
      <a:defRPr sz="2400">
        <a:solidFill>
          <a:srgbClr val="414141"/>
        </a:solidFill>
        <a:latin typeface="Bodoni SvtyTwo ITC TT-Book"/>
        <a:ea typeface="Bodoni SvtyTwo ITC TT-Book"/>
        <a:cs typeface="Bodoni SvtyTwo ITC TT-Book"/>
        <a:sym typeface="Bodoni SvtyTwo ITC TT-Book"/>
      </a:defRPr>
    </a:lvl2pPr>
    <a:lvl3pPr algn="ctr" defTabSz="584200">
      <a:defRPr sz="2400">
        <a:solidFill>
          <a:srgbClr val="414141"/>
        </a:solidFill>
        <a:latin typeface="Bodoni SvtyTwo ITC TT-Book"/>
        <a:ea typeface="Bodoni SvtyTwo ITC TT-Book"/>
        <a:cs typeface="Bodoni SvtyTwo ITC TT-Book"/>
        <a:sym typeface="Bodoni SvtyTwo ITC TT-Book"/>
      </a:defRPr>
    </a:lvl3pPr>
    <a:lvl4pPr algn="ctr" defTabSz="584200">
      <a:defRPr sz="2400">
        <a:solidFill>
          <a:srgbClr val="414141"/>
        </a:solidFill>
        <a:latin typeface="Bodoni SvtyTwo ITC TT-Book"/>
        <a:ea typeface="Bodoni SvtyTwo ITC TT-Book"/>
        <a:cs typeface="Bodoni SvtyTwo ITC TT-Book"/>
        <a:sym typeface="Bodoni SvtyTwo ITC TT-Book"/>
      </a:defRPr>
    </a:lvl4pPr>
    <a:lvl5pPr algn="ctr" defTabSz="584200">
      <a:defRPr sz="2400">
        <a:solidFill>
          <a:srgbClr val="414141"/>
        </a:solidFill>
        <a:latin typeface="Bodoni SvtyTwo ITC TT-Book"/>
        <a:ea typeface="Bodoni SvtyTwo ITC TT-Book"/>
        <a:cs typeface="Bodoni SvtyTwo ITC TT-Book"/>
        <a:sym typeface="Bodoni SvtyTwo ITC TT-Book"/>
      </a:defRPr>
    </a:lvl5pPr>
    <a:lvl6pPr algn="ctr" defTabSz="584200">
      <a:defRPr sz="2400">
        <a:solidFill>
          <a:srgbClr val="414141"/>
        </a:solidFill>
        <a:latin typeface="Bodoni SvtyTwo ITC TT-Book"/>
        <a:ea typeface="Bodoni SvtyTwo ITC TT-Book"/>
        <a:cs typeface="Bodoni SvtyTwo ITC TT-Book"/>
        <a:sym typeface="Bodoni SvtyTwo ITC TT-Book"/>
      </a:defRPr>
    </a:lvl6pPr>
    <a:lvl7pPr algn="ctr" defTabSz="584200">
      <a:defRPr sz="2400">
        <a:solidFill>
          <a:srgbClr val="414141"/>
        </a:solidFill>
        <a:latin typeface="Bodoni SvtyTwo ITC TT-Book"/>
        <a:ea typeface="Bodoni SvtyTwo ITC TT-Book"/>
        <a:cs typeface="Bodoni SvtyTwo ITC TT-Book"/>
        <a:sym typeface="Bodoni SvtyTwo ITC TT-Book"/>
      </a:defRPr>
    </a:lvl7pPr>
    <a:lvl8pPr algn="ctr" defTabSz="584200">
      <a:defRPr sz="2400">
        <a:solidFill>
          <a:srgbClr val="414141"/>
        </a:solidFill>
        <a:latin typeface="Bodoni SvtyTwo ITC TT-Book"/>
        <a:ea typeface="Bodoni SvtyTwo ITC TT-Book"/>
        <a:cs typeface="Bodoni SvtyTwo ITC TT-Book"/>
        <a:sym typeface="Bodoni SvtyTwo ITC TT-Book"/>
      </a:defRPr>
    </a:lvl8pPr>
    <a:lvl9pPr algn="ctr" defTabSz="584200">
      <a:defRPr sz="2400">
        <a:solidFill>
          <a:srgbClr val="414141"/>
        </a:solidFill>
        <a:latin typeface="Bodoni SvtyTwo ITC TT-Book"/>
        <a:ea typeface="Bodoni SvtyTwo ITC TT-Book"/>
        <a:cs typeface="Bodoni SvtyTwo ITC TT-Book"/>
        <a:sym typeface="Bodoni SvtyTwo ITC TT-Book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n" i="on">
        <a:font>
          <a:latin typeface="Bodoni SvtyTwo ITC TT-BookIta"/>
          <a:ea typeface="Bodoni SvtyTwo ITC TT-BookIta"/>
          <a:cs typeface="Bodoni SvtyTwo ITC TT-BookIta"/>
        </a:font>
        <a:srgbClr val="414141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4DBE3"/>
          </a:solidFill>
        </a:fill>
      </a:tcStyle>
    </a:wholeTbl>
    <a:band2H>
      <a:tcTxStyle b="def" i="def"/>
      <a:tcStyle>
        <a:tcBdr/>
        <a:fill>
          <a:solidFill>
            <a:srgbClr val="EBEEF2"/>
          </a:solidFill>
        </a:fill>
      </a:tcStyle>
    </a:band2H>
    <a:firstCol>
      <a:tcTxStyle b="on" i="on">
        <a:font>
          <a:latin typeface="Bodoni SvtyTwo ITC TT-BookIta"/>
          <a:ea typeface="Bodoni SvtyTwo ITC TT-BookIta"/>
          <a:cs typeface="Bodoni SvtyTwo ITC TT-BookIt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38FAF"/>
          </a:solidFill>
        </a:fill>
      </a:tcStyle>
    </a:firstCol>
    <a:lastRow>
      <a:tcTxStyle b="on" i="on">
        <a:font>
          <a:latin typeface="Bodoni SvtyTwo ITC TT-BookIta"/>
          <a:ea typeface="Bodoni SvtyTwo ITC TT-BookIta"/>
          <a:cs typeface="Bodoni SvtyTwo ITC TT-BookIt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38FAF"/>
          </a:solidFill>
        </a:fill>
      </a:tcStyle>
    </a:lastRow>
    <a:firstRow>
      <a:tcTxStyle b="on" i="on">
        <a:font>
          <a:latin typeface="Bodoni SvtyTwo ITC TT-BookIta"/>
          <a:ea typeface="Bodoni SvtyTwo ITC TT-BookIta"/>
          <a:cs typeface="Bodoni SvtyTwo ITC TT-BookIt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38FAF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Bodoni SvtyTwo ITC TT-BookIta"/>
          <a:ea typeface="Bodoni SvtyTwo ITC TT-BookIta"/>
          <a:cs typeface="Bodoni SvtyTwo ITC TT-BookIta"/>
        </a:font>
        <a:srgbClr val="414141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FE2D3"/>
          </a:solidFill>
        </a:fill>
      </a:tcStyle>
    </a:wholeTbl>
    <a:band2H>
      <a:tcTxStyle b="def" i="def"/>
      <a:tcStyle>
        <a:tcBdr/>
        <a:fill>
          <a:solidFill>
            <a:srgbClr val="F0F1EA"/>
          </a:solidFill>
        </a:fill>
      </a:tcStyle>
    </a:band2H>
    <a:firstCol>
      <a:tcTxStyle b="on" i="on">
        <a:font>
          <a:latin typeface="Bodoni SvtyTwo ITC TT-BookIta"/>
          <a:ea typeface="Bodoni SvtyTwo ITC TT-BookIta"/>
          <a:cs typeface="Bodoni SvtyTwo ITC TT-BookIt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0AA69"/>
          </a:solidFill>
        </a:fill>
      </a:tcStyle>
    </a:firstCol>
    <a:lastRow>
      <a:tcTxStyle b="on" i="on">
        <a:font>
          <a:latin typeface="Bodoni SvtyTwo ITC TT-BookIta"/>
          <a:ea typeface="Bodoni SvtyTwo ITC TT-BookIta"/>
          <a:cs typeface="Bodoni SvtyTwo ITC TT-BookIt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0AA69"/>
          </a:solidFill>
        </a:fill>
      </a:tcStyle>
    </a:lastRow>
    <a:firstRow>
      <a:tcTxStyle b="on" i="on">
        <a:font>
          <a:latin typeface="Bodoni SvtyTwo ITC TT-BookIta"/>
          <a:ea typeface="Bodoni SvtyTwo ITC TT-BookIta"/>
          <a:cs typeface="Bodoni SvtyTwo ITC TT-BookIt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0AA69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Bodoni SvtyTwo ITC TT-BookIta"/>
          <a:ea typeface="Bodoni SvtyTwo ITC TT-BookIta"/>
          <a:cs typeface="Bodoni SvtyTwo ITC TT-BookIta"/>
        </a:font>
        <a:srgbClr val="414141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EDCE1"/>
          </a:solidFill>
        </a:fill>
      </a:tcStyle>
    </a:wholeTbl>
    <a:band2H>
      <a:tcTxStyle b="def" i="def"/>
      <a:tcStyle>
        <a:tcBdr/>
        <a:fill>
          <a:solidFill>
            <a:srgbClr val="EFEEF1"/>
          </a:solidFill>
        </a:fill>
      </a:tcStyle>
    </a:band2H>
    <a:firstCol>
      <a:tcTxStyle b="on" i="on">
        <a:font>
          <a:latin typeface="Bodoni SvtyTwo ITC TT-BookIta"/>
          <a:ea typeface="Bodoni SvtyTwo ITC TT-BookIta"/>
          <a:cs typeface="Bodoni SvtyTwo ITC TT-BookIt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E95A9"/>
          </a:solidFill>
        </a:fill>
      </a:tcStyle>
    </a:firstCol>
    <a:lastRow>
      <a:tcTxStyle b="on" i="on">
        <a:font>
          <a:latin typeface="Bodoni SvtyTwo ITC TT-BookIta"/>
          <a:ea typeface="Bodoni SvtyTwo ITC TT-BookIta"/>
          <a:cs typeface="Bodoni SvtyTwo ITC TT-BookIt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E95A9"/>
          </a:solidFill>
        </a:fill>
      </a:tcStyle>
    </a:lastRow>
    <a:firstRow>
      <a:tcTxStyle b="on" i="on">
        <a:font>
          <a:latin typeface="Bodoni SvtyTwo ITC TT-BookIta"/>
          <a:ea typeface="Bodoni SvtyTwo ITC TT-BookIta"/>
          <a:cs typeface="Bodoni SvtyTwo ITC TT-BookIt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E95A9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Bodoni SvtyTwo ITC TT-BookIta"/>
          <a:ea typeface="Bodoni SvtyTwo ITC TT-BookIta"/>
          <a:cs typeface="Bodoni SvtyTwo ITC TT-BookIta"/>
        </a:font>
        <a:srgbClr val="414141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8E8E8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Bodoni SvtyTwo ITC TT-BookIta"/>
          <a:ea typeface="Bodoni SvtyTwo ITC TT-BookIta"/>
          <a:cs typeface="Bodoni SvtyTwo ITC TT-BookIt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38FAF"/>
          </a:solidFill>
        </a:fill>
      </a:tcStyle>
    </a:firstCol>
    <a:lastRow>
      <a:tcTxStyle b="on" i="on">
        <a:font>
          <a:latin typeface="Bodoni SvtyTwo ITC TT-BookIta"/>
          <a:ea typeface="Bodoni SvtyTwo ITC TT-BookIta"/>
          <a:cs typeface="Bodoni SvtyTwo ITC TT-BookIta"/>
        </a:font>
        <a:srgbClr val="414141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414141"/>
              </a:solidFill>
              <a:prstDash val="solid"/>
              <a:bevel/>
            </a:ln>
          </a:top>
          <a:bottom>
            <a:ln w="25400" cap="flat">
              <a:solidFill>
                <a:srgbClr val="414141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Bodoni SvtyTwo ITC TT-BookIta"/>
          <a:ea typeface="Bodoni SvtyTwo ITC TT-BookIta"/>
          <a:cs typeface="Bodoni SvtyTwo ITC TT-BookIt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414141"/>
              </a:solidFill>
              <a:prstDash val="solid"/>
              <a:bevel/>
            </a:ln>
          </a:top>
          <a:bottom>
            <a:ln w="25400" cap="flat">
              <a:solidFill>
                <a:srgbClr val="414141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38FAF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Bodoni SvtyTwo ITC TT-BookIta"/>
          <a:ea typeface="Bodoni SvtyTwo ITC TT-BookIta"/>
          <a:cs typeface="Bodoni SvtyTwo ITC TT-BookIta"/>
        </a:font>
        <a:srgbClr val="414141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DCDCD"/>
          </a:solidFill>
        </a:fill>
      </a:tcStyle>
    </a:wholeTbl>
    <a:band2H>
      <a:tcTxStyle b="def" i="def"/>
      <a:tcStyle>
        <a:tcBdr/>
        <a:fill>
          <a:solidFill>
            <a:srgbClr val="E8E8E8"/>
          </a:solidFill>
        </a:fill>
      </a:tcStyle>
    </a:band2H>
    <a:firstCol>
      <a:tcTxStyle b="on" i="on">
        <a:font>
          <a:latin typeface="Bodoni SvtyTwo ITC TT-BookIta"/>
          <a:ea typeface="Bodoni SvtyTwo ITC TT-BookIta"/>
          <a:cs typeface="Bodoni SvtyTwo ITC TT-BookIt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14141"/>
          </a:solidFill>
        </a:fill>
      </a:tcStyle>
    </a:firstCol>
    <a:lastRow>
      <a:tcTxStyle b="on" i="on">
        <a:font>
          <a:latin typeface="Bodoni SvtyTwo ITC TT-BookIta"/>
          <a:ea typeface="Bodoni SvtyTwo ITC TT-BookIta"/>
          <a:cs typeface="Bodoni SvtyTwo ITC TT-BookIt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14141"/>
          </a:solidFill>
        </a:fill>
      </a:tcStyle>
    </a:lastRow>
    <a:firstRow>
      <a:tcTxStyle b="on" i="on">
        <a:font>
          <a:latin typeface="Bodoni SvtyTwo ITC TT-BookIta"/>
          <a:ea typeface="Bodoni SvtyTwo ITC TT-BookIta"/>
          <a:cs typeface="Bodoni SvtyTwo ITC TT-BookIt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414141"/>
          </a:solidFill>
        </a:fill>
      </a:tcStyle>
    </a:firstRow>
  </a:tblStyle>
  <a:tblStyle styleId="{2708684C-4D16-4618-839F-0558EEFCDFE6}" styleName="">
    <a:tblBg/>
    <a:wholeTbl>
      <a:tcTxStyle b="on" i="on">
        <a:font>
          <a:latin typeface="Bodoni SvtyTwo ITC TT-BookIta"/>
          <a:ea typeface="Bodoni SvtyTwo ITC TT-BookIta"/>
          <a:cs typeface="Bodoni SvtyTwo ITC TT-BookIta"/>
        </a:font>
        <a:srgbClr val="414141"/>
      </a:tcTxStyle>
      <a:tcStyle>
        <a:tcBdr>
          <a:left>
            <a:ln w="12700" cap="flat">
              <a:solidFill>
                <a:srgbClr val="414141"/>
              </a:solidFill>
              <a:prstDash val="solid"/>
              <a:bevel/>
            </a:ln>
          </a:left>
          <a:right>
            <a:ln w="12700" cap="flat">
              <a:solidFill>
                <a:srgbClr val="414141"/>
              </a:solidFill>
              <a:prstDash val="solid"/>
              <a:bevel/>
            </a:ln>
          </a:right>
          <a:top>
            <a:ln w="12700" cap="flat">
              <a:solidFill>
                <a:srgbClr val="414141"/>
              </a:solidFill>
              <a:prstDash val="solid"/>
              <a:bevel/>
            </a:ln>
          </a:top>
          <a:bottom>
            <a:ln w="12700" cap="flat">
              <a:solidFill>
                <a:srgbClr val="414141"/>
              </a:solidFill>
              <a:prstDash val="solid"/>
              <a:bevel/>
            </a:ln>
          </a:bottom>
          <a:insideH>
            <a:ln w="12700" cap="flat">
              <a:solidFill>
                <a:srgbClr val="414141"/>
              </a:solidFill>
              <a:prstDash val="solid"/>
              <a:bevel/>
            </a:ln>
          </a:insideH>
          <a:insideV>
            <a:ln w="12700" cap="flat">
              <a:solidFill>
                <a:srgbClr val="414141"/>
              </a:solidFill>
              <a:prstDash val="solid"/>
              <a:bevel/>
            </a:ln>
          </a:insideV>
        </a:tcBdr>
        <a:fill>
          <a:solidFill>
            <a:srgbClr val="414141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Bodoni SvtyTwo ITC TT-BookIta"/>
          <a:ea typeface="Bodoni SvtyTwo ITC TT-BookIta"/>
          <a:cs typeface="Bodoni SvtyTwo ITC TT-BookIta"/>
        </a:font>
        <a:srgbClr val="414141"/>
      </a:tcTxStyle>
      <a:tcStyle>
        <a:tcBdr>
          <a:left>
            <a:ln w="12700" cap="flat">
              <a:solidFill>
                <a:srgbClr val="414141"/>
              </a:solidFill>
              <a:prstDash val="solid"/>
              <a:bevel/>
            </a:ln>
          </a:left>
          <a:right>
            <a:ln w="12700" cap="flat">
              <a:solidFill>
                <a:srgbClr val="414141"/>
              </a:solidFill>
              <a:prstDash val="solid"/>
              <a:bevel/>
            </a:ln>
          </a:right>
          <a:top>
            <a:ln w="12700" cap="flat">
              <a:solidFill>
                <a:srgbClr val="414141"/>
              </a:solidFill>
              <a:prstDash val="solid"/>
              <a:bevel/>
            </a:ln>
          </a:top>
          <a:bottom>
            <a:ln w="12700" cap="flat">
              <a:solidFill>
                <a:srgbClr val="414141"/>
              </a:solidFill>
              <a:prstDash val="solid"/>
              <a:bevel/>
            </a:ln>
          </a:bottom>
          <a:insideH>
            <a:ln w="12700" cap="flat">
              <a:solidFill>
                <a:srgbClr val="414141"/>
              </a:solidFill>
              <a:prstDash val="solid"/>
              <a:bevel/>
            </a:ln>
          </a:insideH>
          <a:insideV>
            <a:ln w="12700" cap="flat">
              <a:solidFill>
                <a:srgbClr val="414141"/>
              </a:solidFill>
              <a:prstDash val="solid"/>
              <a:bevel/>
            </a:ln>
          </a:insideV>
        </a:tcBdr>
        <a:fill>
          <a:solidFill>
            <a:srgbClr val="414141">
              <a:alpha val="20000"/>
            </a:srgbClr>
          </a:solidFill>
        </a:fill>
      </a:tcStyle>
    </a:firstCol>
    <a:lastRow>
      <a:tcTxStyle b="on" i="on">
        <a:font>
          <a:latin typeface="Bodoni SvtyTwo ITC TT-BookIta"/>
          <a:ea typeface="Bodoni SvtyTwo ITC TT-BookIta"/>
          <a:cs typeface="Bodoni SvtyTwo ITC TT-BookIta"/>
        </a:font>
        <a:srgbClr val="414141"/>
      </a:tcTxStyle>
      <a:tcStyle>
        <a:tcBdr>
          <a:left>
            <a:ln w="12700" cap="flat">
              <a:solidFill>
                <a:srgbClr val="414141"/>
              </a:solidFill>
              <a:prstDash val="solid"/>
              <a:bevel/>
            </a:ln>
          </a:left>
          <a:right>
            <a:ln w="12700" cap="flat">
              <a:solidFill>
                <a:srgbClr val="414141"/>
              </a:solidFill>
              <a:prstDash val="solid"/>
              <a:bevel/>
            </a:ln>
          </a:right>
          <a:top>
            <a:ln w="50800" cap="flat">
              <a:solidFill>
                <a:srgbClr val="414141"/>
              </a:solidFill>
              <a:prstDash val="solid"/>
              <a:bevel/>
            </a:ln>
          </a:top>
          <a:bottom>
            <a:ln w="12700" cap="flat">
              <a:solidFill>
                <a:srgbClr val="414141"/>
              </a:solidFill>
              <a:prstDash val="solid"/>
              <a:bevel/>
            </a:ln>
          </a:bottom>
          <a:insideH>
            <a:ln w="12700" cap="flat">
              <a:solidFill>
                <a:srgbClr val="414141"/>
              </a:solidFill>
              <a:prstDash val="solid"/>
              <a:bevel/>
            </a:ln>
          </a:insideH>
          <a:insideV>
            <a:ln w="12700" cap="flat">
              <a:solidFill>
                <a:srgbClr val="414141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Bodoni SvtyTwo ITC TT-BookIta"/>
          <a:ea typeface="Bodoni SvtyTwo ITC TT-BookIta"/>
          <a:cs typeface="Bodoni SvtyTwo ITC TT-BookIta"/>
        </a:font>
        <a:srgbClr val="414141"/>
      </a:tcTxStyle>
      <a:tcStyle>
        <a:tcBdr>
          <a:left>
            <a:ln w="12700" cap="flat">
              <a:solidFill>
                <a:srgbClr val="414141"/>
              </a:solidFill>
              <a:prstDash val="solid"/>
              <a:bevel/>
            </a:ln>
          </a:left>
          <a:right>
            <a:ln w="12700" cap="flat">
              <a:solidFill>
                <a:srgbClr val="414141"/>
              </a:solidFill>
              <a:prstDash val="solid"/>
              <a:bevel/>
            </a:ln>
          </a:right>
          <a:top>
            <a:ln w="12700" cap="flat">
              <a:solidFill>
                <a:srgbClr val="414141"/>
              </a:solidFill>
              <a:prstDash val="solid"/>
              <a:bevel/>
            </a:ln>
          </a:top>
          <a:bottom>
            <a:ln w="25400" cap="flat">
              <a:solidFill>
                <a:srgbClr val="414141"/>
              </a:solidFill>
              <a:prstDash val="solid"/>
              <a:bevel/>
            </a:ln>
          </a:bottom>
          <a:insideH>
            <a:ln w="12700" cap="flat">
              <a:solidFill>
                <a:srgbClr val="414141"/>
              </a:solidFill>
              <a:prstDash val="solid"/>
              <a:bevel/>
            </a:ln>
          </a:insideH>
          <a:insideV>
            <a:ln w="12700" cap="flat">
              <a:solidFill>
                <a:srgbClr val="414141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/Relationships>
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Sheet1.xlsx"/></Relationships>
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Sheet2.xlsx"/></Relationships>
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Sheet3.xlsx"/></Relationships>
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title>
      <c:tx>
        <c:rich>
          <a:bodyPr rot="0"/>
          <a:lstStyle/>
          <a:p>
            <a:pPr lvl="0"/>
          </a:p>
        </c:rich>
      </c:tx>
      <c:layout/>
      <c:overlay val="1"/>
    </c:title>
    <c:autoTitleDeleted val="1"/>
    <c:plotArea>
      <c:layout>
        <c:manualLayout>
          <c:layoutTarget val="inner"/>
          <c:xMode val="edge"/>
          <c:yMode val="edge"/>
          <c:x val="0.0450096"/>
          <c:y val="0.0794242"/>
          <c:w val="0.926004"/>
          <c:h val="0.79960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/>
            </c:strRef>
          </c:tx>
          <c:spPr>
            <a:gradFill flip="none" rotWithShape="1">
              <a:gsLst>
                <a:gs pos="0">
                  <a:srgbClr val="496392"/>
                </a:gs>
                <a:gs pos="100000">
                  <a:srgbClr val="A8C3DF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 lvl="0">
                  <a:defRPr b="0" i="0" strike="noStrike" sz="3000" u="none">
                    <a:solidFill>
                      <a:srgbClr val="FFFFFF"/>
                    </a:solidFill>
                    <a:effectLst/>
                    <a:latin typeface="Palatino"/>
                  </a:defRPr>
                </a:pPr>
                <a:r>
                  <a:rPr b="0" i="0" strike="noStrike" sz="3000" u="none">
                    <a:solidFill>
                      <a:srgbClr val="FFFFFF"/>
                    </a:solidFill>
                    <a:effectLst/>
                    <a:latin typeface="Palatino"/>
                  </a:rPr>
                  <a:t/>
                </a:r>
              </a:p>
            </c:txPr>
            <c:dLblPos val="inEnd"/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Sheet1!$B$1:$E$1</c:f>
              <c:strCache>
                <c:ptCount val="4"/>
                <c:pt idx="0">
                  <c:v>Civilian Population:12.6</c:v>
                </c:pt>
                <c:pt idx="1">
                  <c:v>Female Vets:14.4</c:v>
                </c:pt>
                <c:pt idx="2">
                  <c:v>Male Vets:40</c:v>
                </c:pt>
                <c:pt idx="3">
                  <c:v>Male Vets aged 18-24 :79.1</c:v>
                </c:pt>
              </c:strCache>
            </c:strRef>
          </c:cat>
          <c:val>
            <c:numRef>
              <c:f>Sheet1!$B$2:$E$2</c:f>
              <c:numCache>
                <c:ptCount val="4"/>
                <c:pt idx="0">
                  <c:v>12.600000</c:v>
                </c:pt>
                <c:pt idx="1">
                  <c:v>14.400000</c:v>
                </c:pt>
                <c:pt idx="2">
                  <c:v>40.000000</c:v>
                </c:pt>
                <c:pt idx="3">
                  <c:v>79.100000</c:v>
                </c:pt>
              </c:numCache>
            </c:numRef>
          </c:val>
        </c:ser>
        <c:gapWidth val="40"/>
        <c:overlap val="-10"/>
        <c:axId val="0"/>
        <c:axId val="1"/>
      </c:barChart>
      <c:catAx>
        <c:axId val="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ln w="12700" cap="flat">
            <a:solidFill>
              <a:srgbClr val="000000"/>
            </a:solidFill>
            <a:prstDash val="solid"/>
            <a:miter lim="400000"/>
          </a:ln>
        </c:spPr>
        <c:txPr>
          <a:bodyPr rot="0"/>
          <a:lstStyle/>
          <a:p>
            <a:pPr lvl="0">
              <a:defRPr b="0" i="0" strike="noStrike" sz="2400" u="none">
                <a:solidFill>
                  <a:srgbClr val="3B3936"/>
                </a:solidFill>
                <a:effectLst/>
                <a:latin typeface="Palatino"/>
              </a:defRPr>
            </a:pPr>
          </a:p>
        </c:txPr>
        <c:crossAx val="1"/>
        <c:crosses val="autoZero"/>
        <c:auto val="1"/>
        <c:lblAlgn val="ctr"/>
        <c:noMultiLvlLbl val="1"/>
      </c:catAx>
      <c:valAx>
        <c:axId val="1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B8B8B8"/>
              </a:solidFill>
              <a:prstDash val="solid"/>
              <a:miter lim="400000"/>
            </a:ln>
          </c:spPr>
        </c:majorGridlines>
        <c:numFmt formatCode="0.####" sourceLinked="0"/>
        <c:majorTickMark val="none"/>
        <c:minorTickMark val="none"/>
        <c:tickLblPos val="nextTo"/>
        <c:spPr>
          <a:ln w="12700" cap="flat">
            <a:noFill/>
            <a:prstDash val="solid"/>
            <a:miter lim="400000"/>
          </a:ln>
        </c:spPr>
        <c:txPr>
          <a:bodyPr rot="0"/>
          <a:lstStyle/>
          <a:p>
            <a:pPr lvl="0">
              <a:defRPr b="0" i="0" strike="noStrike" sz="2400" u="none">
                <a:solidFill>
                  <a:srgbClr val="3B3936"/>
                </a:solidFill>
                <a:effectLst/>
                <a:latin typeface="Palatino"/>
              </a:defRPr>
            </a:pPr>
          </a:p>
        </c:txPr>
        <c:crossAx val="0"/>
        <c:crosses val="autoZero"/>
        <c:crossBetween val="between"/>
        <c:majorUnit val="20"/>
        <c:minorUnit val="10"/>
      </c:valAx>
      <c:spPr>
        <a:noFill/>
        <a:ln w="12700" cap="flat">
          <a:noFill/>
          <a:miter lim="400000"/>
        </a:ln>
        <a:effectLst/>
      </c:spPr>
    </c:plotArea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title>
      <c:tx>
        <c:rich>
          <a:bodyPr rot="0"/>
          <a:lstStyle/>
          <a:p>
            <a:pPr lvl="0"/>
          </a:p>
        </c:rich>
      </c:tx>
      <c:layout/>
      <c:overlay val="1"/>
    </c:title>
    <c:autoTitleDeleted val="1"/>
    <c:plotArea>
      <c:layout>
        <c:manualLayout>
          <c:layoutTarget val="inner"/>
          <c:xMode val="edge"/>
          <c:yMode val="edge"/>
          <c:x val="0.103554"/>
          <c:y val="0.103554"/>
          <c:w val="0.792891"/>
          <c:h val="0.792891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 idx="0">
                  <c:v>Region 1</c:v>
                </c:pt>
              </c:strCache>
            </c:strRef>
          </c:tx>
          <c:spPr>
            <a:solidFill>
              <a:srgbClr val="5E86B8"/>
            </a:solidFill>
            <a:ln w="12700" cap="flat">
              <a:noFill/>
              <a:miter lim="400000"/>
            </a:ln>
            <a:effectLst/>
          </c:spPr>
          <c:explosion val="0"/>
          <c:dPt>
            <c:idx val="0"/>
            <c:explosion val="0"/>
            <c:spPr>
              <a:solidFill>
                <a:srgbClr val="5E86B8"/>
              </a:solidFill>
              <a:ln w="12700" cap="flat">
                <a:noFill/>
                <a:miter lim="400000"/>
              </a:ln>
              <a:effectLst/>
            </c:spPr>
          </c:dPt>
          <c:dPt>
            <c:idx val="1"/>
            <c:explosion val="0"/>
            <c:spPr>
              <a:solidFill>
                <a:srgbClr val="94B9DA"/>
              </a:solidFill>
              <a:ln w="12700" cap="flat">
                <a:noFill/>
                <a:miter lim="400000"/>
              </a:ln>
              <a:effectLst/>
            </c:spPr>
          </c:dPt>
          <c:dLbls>
            <c:dLbl>
              <c:idx val="0"/>
              <c:numFmt formatCode="#,##0%" sourceLinked="0"/>
              <c:txPr>
                <a:bodyPr/>
                <a:lstStyle/>
                <a:p>
                  <a:pPr lvl="0">
                    <a:defRPr b="0" i="0" strike="noStrike" sz="3000" u="none">
                      <a:solidFill>
                        <a:srgbClr val="FFFFFF"/>
                      </a:solidFill>
                      <a:effectLst/>
                      <a:latin typeface="Palatino"/>
                    </a:defRPr>
                  </a:pPr>
                  <a:r>
                    <a:rPr b="0" i="0" strike="noStrike" sz="3000" u="none">
                      <a:solidFill>
                        <a:srgbClr val="FFFFFF"/>
                      </a:solidFill>
                      <a:effectLst/>
                      <a:latin typeface="Palatino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numFmt formatCode="#,##0%" sourceLinked="0"/>
              <c:txPr>
                <a:bodyPr/>
                <a:lstStyle/>
                <a:p>
                  <a:pPr lvl="0">
                    <a:defRPr b="0" i="0" strike="noStrike" sz="3000" u="none">
                      <a:solidFill>
                        <a:srgbClr val="FFFFFF"/>
                      </a:solidFill>
                      <a:effectLst/>
                      <a:latin typeface="Palatino"/>
                    </a:defRPr>
                  </a:pPr>
                  <a:r>
                    <a:rPr b="0" i="0" strike="noStrike" sz="3000" u="none">
                      <a:solidFill>
                        <a:srgbClr val="FFFFFF"/>
                      </a:solidFill>
                      <a:effectLst/>
                      <a:latin typeface="Palatino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#,##0%" sourceLinked="0"/>
            <c:txPr>
              <a:bodyPr/>
              <a:lstStyle/>
              <a:p>
                <a:pPr lvl="0">
                  <a:defRPr b="0" i="0" strike="noStrike" sz="3000" u="none">
                    <a:solidFill>
                      <a:srgbClr val="FFFFFF"/>
                    </a:solidFill>
                    <a:effectLst/>
                    <a:latin typeface="Palatino"/>
                  </a:defRPr>
                </a:pPr>
                <a:r>
                  <a:rPr b="0" i="0" strike="noStrike" sz="3000" u="none">
                    <a:solidFill>
                      <a:srgbClr val="FFFFFF"/>
                    </a:solidFill>
                    <a:effectLst/>
                    <a:latin typeface="Palatino"/>
                  </a:rPr>
                  <a:t/>
                </a:r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Sheet1!$B$1:$C$1</c:f>
              <c:strCache>
                <c:ptCount val="2"/>
                <c:pt idx="0">
                  <c:v>Rest of Population</c:v>
                </c:pt>
                <c:pt idx="1">
                  <c:v>Veteran Suicides</c:v>
                </c:pt>
              </c:strCache>
            </c:strRef>
          </c:cat>
          <c:val>
            <c:numRef>
              <c:f>Sheet1!$B$2:$C$2</c:f>
              <c:numCache>
                <c:ptCount val="2"/>
                <c:pt idx="0">
                  <c:v>80.000000</c:v>
                </c:pt>
                <c:pt idx="1">
                  <c:v>20.000000</c:v>
                </c:pt>
              </c:numCache>
            </c:numRef>
          </c:val>
        </c:ser>
        <c:firstSliceAng val="0"/>
      </c:pieChart>
      <c:spPr>
        <a:noFill/>
        <a:ln w="12700" cap="flat">
          <a:noFill/>
          <a:miter lim="400000"/>
        </a:ln>
        <a:effectLst/>
      </c:spPr>
    </c:plotArea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roundedCorners val="0"/>
  <c:chart>
    <c:title>
      <c:tx>
        <c:rich>
          <a:bodyPr rot="0"/>
          <a:lstStyle/>
          <a:p>
            <a:pPr lvl="0"/>
          </a:p>
        </c:rich>
      </c:tx>
      <c:layout/>
      <c:overlay val="1"/>
    </c:title>
    <c:autoTitleDeleted val="1"/>
    <c:plotArea>
      <c:layout>
        <c:manualLayout>
          <c:layoutTarget val="inner"/>
          <c:xMode val="edge"/>
          <c:yMode val="edge"/>
          <c:x val="0.0940033"/>
          <c:y val="0.0940033"/>
          <c:w val="0.811993"/>
          <c:h val="0.811993"/>
        </c:manualLayout>
      </c:layout>
      <c:pieChart>
        <c:varyColors val="0"/>
        <c:ser>
          <c:idx val="0"/>
          <c:order val="0"/>
          <c:tx>
            <c:strRef>
              <c:f>Sheet1!$A$2</c:f>
              <c:strCache>
                <c:pt idx="0">
                  <c:v>Region 1</c:v>
                </c:pt>
              </c:strCache>
            </c:strRef>
          </c:tx>
          <c:spPr>
            <a:solidFill>
              <a:srgbClr val="5E86B8"/>
            </a:solidFill>
            <a:ln w="12700" cap="flat">
              <a:noFill/>
              <a:miter lim="400000"/>
            </a:ln>
            <a:effectLst/>
          </c:spPr>
          <c:explosion val="0"/>
          <c:dPt>
            <c:idx val="0"/>
            <c:explosion val="0"/>
            <c:spPr>
              <a:solidFill>
                <a:srgbClr val="5E86B8"/>
              </a:solidFill>
              <a:ln w="12700" cap="flat">
                <a:noFill/>
                <a:miter lim="400000"/>
              </a:ln>
              <a:effectLst/>
            </c:spPr>
          </c:dPt>
          <c:dPt>
            <c:idx val="1"/>
            <c:explosion val="0"/>
            <c:spPr>
              <a:solidFill>
                <a:srgbClr val="94B9DA"/>
              </a:solidFill>
              <a:ln w="12700" cap="flat">
                <a:noFill/>
                <a:miter lim="400000"/>
              </a:ln>
              <a:effectLst/>
            </c:spPr>
          </c:dPt>
          <c:dLbls>
            <c:dLbl>
              <c:idx val="0"/>
              <c:numFmt formatCode="#,##0%" sourceLinked="0"/>
              <c:txPr>
                <a:bodyPr/>
                <a:lstStyle/>
                <a:p>
                  <a:pPr lvl="0">
                    <a:defRPr b="0" i="0" strike="noStrike" sz="3000" u="none">
                      <a:solidFill>
                        <a:srgbClr val="FFFFFF"/>
                      </a:solidFill>
                      <a:effectLst/>
                      <a:latin typeface="Palatino"/>
                    </a:defRPr>
                  </a:pPr>
                  <a:r>
                    <a:rPr b="0" i="0" strike="noStrike" sz="3000" u="none">
                      <a:solidFill>
                        <a:srgbClr val="FFFFFF"/>
                      </a:solidFill>
                      <a:effectLst/>
                      <a:latin typeface="Palatino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numFmt formatCode="#,##0%" sourceLinked="0"/>
              <c:txPr>
                <a:bodyPr/>
                <a:lstStyle/>
                <a:p>
                  <a:pPr lvl="0">
                    <a:defRPr b="0" i="0" strike="noStrike" sz="3000" u="none">
                      <a:solidFill>
                        <a:srgbClr val="FFFFFF"/>
                      </a:solidFill>
                      <a:effectLst/>
                      <a:latin typeface="Palatino"/>
                    </a:defRPr>
                  </a:pPr>
                  <a:r>
                    <a:rPr b="0" i="0" strike="noStrike" sz="3000" u="none">
                      <a:solidFill>
                        <a:srgbClr val="FFFFFF"/>
                      </a:solidFill>
                      <a:effectLst/>
                      <a:latin typeface="Palatino"/>
                    </a:rPr>
                    <a:t/>
                  </a:r>
                </a:p>
              </c:txPr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#,##0%" sourceLinked="0"/>
            <c:txPr>
              <a:bodyPr/>
              <a:lstStyle/>
              <a:p>
                <a:pPr lvl="0">
                  <a:defRPr b="0" i="0" strike="noStrike" sz="3000" u="none">
                    <a:solidFill>
                      <a:srgbClr val="FFFFFF"/>
                    </a:solidFill>
                    <a:effectLst/>
                    <a:latin typeface="Palatino"/>
                  </a:defRPr>
                </a:pPr>
                <a:r>
                  <a:rPr b="0" i="0" strike="noStrike" sz="3000" u="none">
                    <a:solidFill>
                      <a:srgbClr val="FFFFFF"/>
                    </a:solidFill>
                    <a:effectLst/>
                    <a:latin typeface="Palatino"/>
                  </a:rPr>
                  <a:t/>
                </a:r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Sheet1!$B$1:$C$1</c:f>
              <c:strCache>
                <c:ptCount val="2"/>
                <c:pt idx="0">
                  <c:v>Veterans</c:v>
                </c:pt>
                <c:pt idx="1">
                  <c:v>Rest of Population</c:v>
                </c:pt>
              </c:strCache>
            </c:strRef>
          </c:cat>
          <c:val>
            <c:numRef>
              <c:f>Sheet1!$B$2:$C$2</c:f>
              <c:numCache>
                <c:ptCount val="2"/>
                <c:pt idx="0">
                  <c:v>22.200000</c:v>
                </c:pt>
                <c:pt idx="1">
                  <c:v>77.800000</c:v>
                </c:pt>
              </c:numCache>
            </c:numRef>
          </c:val>
        </c:ser>
        <c:firstSliceAng val="0"/>
      </c:pieChart>
      <c:spPr>
        <a:noFill/>
        <a:ln w="12700" cap="flat">
          <a:noFill/>
          <a:miter lim="400000"/>
        </a:ln>
        <a:effectLst/>
      </c:spPr>
    </c:plotArea>
    <c:plotVisOnly val="1"/>
    <c:dispBlanksAs val="gap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41" name="Shape 41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7"/>
          <p:cNvSpPr/>
          <p:nvPr/>
        </p:nvSpPr>
        <p:spPr>
          <a:xfrm>
            <a:off x="507999" y="6589712"/>
            <a:ext cx="11999454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0" fill="norm" stroke="1" extrusionOk="0">
                <a:moveTo>
                  <a:pt x="0" y="0"/>
                </a:move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defRPr>
            </a:pPr>
          </a:p>
        </p:txBody>
      </p:sp>
      <p:sp>
        <p:nvSpPr>
          <p:cNvPr id="8" name="Shape 8"/>
          <p:cNvSpPr/>
          <p:nvPr/>
        </p:nvSpPr>
        <p:spPr>
          <a:xfrm>
            <a:off x="508000" y="4087812"/>
            <a:ext cx="12000019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0" fill="norm" stroke="1" extrusionOk="0">
                <a:moveTo>
                  <a:pt x="0" y="0"/>
                </a:move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defRPr>
            </a:pPr>
          </a:p>
        </p:txBody>
      </p:sp>
      <p:sp>
        <p:nvSpPr>
          <p:cNvPr id="9" name="Shape 9"/>
          <p:cNvSpPr/>
          <p:nvPr/>
        </p:nvSpPr>
        <p:spPr>
          <a:xfrm rot="16200000">
            <a:off x="7170700" y="5348269"/>
            <a:ext cx="1642760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0" fill="norm" stroke="1" extrusionOk="0">
                <a:moveTo>
                  <a:pt x="0" y="0"/>
                </a:move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defRPr>
            </a:pPr>
          </a:p>
        </p:txBody>
      </p:sp>
      <p:sp>
        <p:nvSpPr>
          <p:cNvPr id="10" name="Shape 10"/>
          <p:cNvSpPr/>
          <p:nvPr>
            <p:ph type="title"/>
          </p:nvPr>
        </p:nvSpPr>
        <p:spPr>
          <a:xfrm>
            <a:off x="508000" y="2921000"/>
            <a:ext cx="7200900" cy="4851400"/>
          </a:xfrm>
          <a:prstGeom prst="rect">
            <a:avLst/>
          </a:prstGeom>
        </p:spPr>
        <p:txBody>
          <a:bodyPr/>
          <a:lstStyle>
            <a:lvl1pPr algn="l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7000">
                <a:solidFill>
                  <a:srgbClr val="D93E2B"/>
                </a:solidFill>
              </a:rPr>
              <a:t>Title Text</a:t>
            </a:r>
          </a:p>
        </p:txBody>
      </p:sp>
      <p:sp>
        <p:nvSpPr>
          <p:cNvPr id="11" name="Shape 11"/>
          <p:cNvSpPr/>
          <p:nvPr>
            <p:ph type="body" idx="1"/>
          </p:nvPr>
        </p:nvSpPr>
        <p:spPr>
          <a:xfrm>
            <a:off x="8280400" y="2921000"/>
            <a:ext cx="4241800" cy="48514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ClrTx/>
              <a:buSzTx/>
              <a:buFontTx/>
              <a:buNone/>
              <a:defRPr sz="2400"/>
            </a:lvl1pPr>
            <a:lvl2pPr marL="0" indent="0">
              <a:spcBef>
                <a:spcPts val="0"/>
              </a:spcBef>
              <a:buClrTx/>
              <a:buSzTx/>
              <a:buFontTx/>
              <a:buNone/>
              <a:defRPr sz="2400"/>
            </a:lvl2pPr>
            <a:lvl3pPr marL="0" indent="0">
              <a:spcBef>
                <a:spcPts val="0"/>
              </a:spcBef>
              <a:buClrTx/>
              <a:buSzTx/>
              <a:buFontTx/>
              <a:buNone/>
              <a:defRPr sz="2400"/>
            </a:lvl3pPr>
            <a:lvl4pPr marL="0" indent="0">
              <a:spcBef>
                <a:spcPts val="0"/>
              </a:spcBef>
              <a:buClrTx/>
              <a:buSzTx/>
              <a:buFontTx/>
              <a:buNone/>
              <a:defRPr sz="2400"/>
            </a:lvl4pPr>
            <a:lvl5pPr marL="0" indent="0">
              <a:spcBef>
                <a:spcPts val="0"/>
              </a:spcBef>
              <a:buClrTx/>
              <a:buSzTx/>
              <a:buFontTx/>
              <a:buNone/>
              <a:defRPr sz="2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414141"/>
                </a:solidFill>
              </a:rPr>
              <a:t>Body Level One</a:t>
            </a:r>
            <a:endParaRPr sz="2400">
              <a:solidFill>
                <a:srgbClr val="414141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414141"/>
                </a:solidFill>
              </a:rPr>
              <a:t>Body Level Two</a:t>
            </a:r>
            <a:endParaRPr sz="2400">
              <a:solidFill>
                <a:srgbClr val="414141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414141"/>
                </a:solidFill>
              </a:rPr>
              <a:t>Body Level Three</a:t>
            </a:r>
            <a:endParaRPr sz="2400">
              <a:solidFill>
                <a:srgbClr val="414141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414141"/>
                </a:solidFill>
              </a:rPr>
              <a:t>Body Level Four</a:t>
            </a:r>
            <a:endParaRPr sz="2400">
              <a:solidFill>
                <a:srgbClr val="414141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414141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/>
        </p:nvSpPr>
        <p:spPr>
          <a:xfrm rot="16200000">
            <a:off x="7170700" y="7875569"/>
            <a:ext cx="1642760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0" fill="norm" stroke="1" extrusionOk="0">
                <a:moveTo>
                  <a:pt x="0" y="0"/>
                </a:move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defRPr>
            </a:pPr>
          </a:p>
        </p:txBody>
      </p:sp>
      <p:sp>
        <p:nvSpPr>
          <p:cNvPr id="14" name="Shape 14"/>
          <p:cNvSpPr/>
          <p:nvPr/>
        </p:nvSpPr>
        <p:spPr>
          <a:xfrm>
            <a:off x="507999" y="9129712"/>
            <a:ext cx="11999454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0" fill="norm" stroke="1" extrusionOk="0">
                <a:moveTo>
                  <a:pt x="0" y="0"/>
                </a:move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defRPr>
            </a:pPr>
          </a:p>
        </p:txBody>
      </p:sp>
      <p:sp>
        <p:nvSpPr>
          <p:cNvPr id="15" name="Shape 15"/>
          <p:cNvSpPr/>
          <p:nvPr/>
        </p:nvSpPr>
        <p:spPr>
          <a:xfrm>
            <a:off x="508000" y="6627812"/>
            <a:ext cx="12000019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0" fill="norm" stroke="1" extrusionOk="0">
                <a:moveTo>
                  <a:pt x="0" y="0"/>
                </a:move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defRPr>
            </a:pPr>
          </a:p>
        </p:txBody>
      </p:sp>
      <p:sp>
        <p:nvSpPr>
          <p:cNvPr id="16" name="Shape 16"/>
          <p:cNvSpPr/>
          <p:nvPr/>
        </p:nvSpPr>
        <p:spPr>
          <a:xfrm rot="16200000">
            <a:off x="7170700" y="7875569"/>
            <a:ext cx="1642760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0" fill="norm" stroke="1" extrusionOk="0">
                <a:moveTo>
                  <a:pt x="0" y="0"/>
                </a:move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defRPr>
            </a:pPr>
          </a:p>
        </p:txBody>
      </p:sp>
      <p:sp>
        <p:nvSpPr>
          <p:cNvPr id="17" name="Shape 17"/>
          <p:cNvSpPr/>
          <p:nvPr>
            <p:ph type="title"/>
          </p:nvPr>
        </p:nvSpPr>
        <p:spPr>
          <a:xfrm>
            <a:off x="508000" y="6019800"/>
            <a:ext cx="7200900" cy="3733800"/>
          </a:xfrm>
          <a:prstGeom prst="rect">
            <a:avLst/>
          </a:prstGeom>
        </p:spPr>
        <p:txBody>
          <a:bodyPr/>
          <a:lstStyle>
            <a:lvl1pPr algn="l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7000">
                <a:solidFill>
                  <a:srgbClr val="D93E2B"/>
                </a:solidFill>
              </a:rPr>
              <a:t>Title Text</a:t>
            </a:r>
          </a:p>
        </p:txBody>
      </p:sp>
      <p:sp>
        <p:nvSpPr>
          <p:cNvPr id="18" name="Shape 18"/>
          <p:cNvSpPr/>
          <p:nvPr>
            <p:ph type="body" idx="1"/>
          </p:nvPr>
        </p:nvSpPr>
        <p:spPr>
          <a:xfrm>
            <a:off x="8280400" y="6019800"/>
            <a:ext cx="4241800" cy="37338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ClrTx/>
              <a:buSzTx/>
              <a:buFontTx/>
              <a:buNone/>
              <a:defRPr sz="2400"/>
            </a:lvl1pPr>
            <a:lvl2pPr marL="0" indent="0">
              <a:spcBef>
                <a:spcPts val="0"/>
              </a:spcBef>
              <a:buClrTx/>
              <a:buSzTx/>
              <a:buFontTx/>
              <a:buNone/>
              <a:defRPr sz="2400"/>
            </a:lvl2pPr>
            <a:lvl3pPr marL="0" indent="0">
              <a:spcBef>
                <a:spcPts val="0"/>
              </a:spcBef>
              <a:buClrTx/>
              <a:buSzTx/>
              <a:buFontTx/>
              <a:buNone/>
              <a:defRPr sz="2400"/>
            </a:lvl3pPr>
            <a:lvl4pPr marL="0" indent="0">
              <a:spcBef>
                <a:spcPts val="0"/>
              </a:spcBef>
              <a:buClrTx/>
              <a:buSzTx/>
              <a:buFontTx/>
              <a:buNone/>
              <a:defRPr sz="2400"/>
            </a:lvl4pPr>
            <a:lvl5pPr marL="0" indent="0">
              <a:spcBef>
                <a:spcPts val="0"/>
              </a:spcBef>
              <a:buClrTx/>
              <a:buSzTx/>
              <a:buFontTx/>
              <a:buNone/>
              <a:defRPr sz="2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414141"/>
                </a:solidFill>
              </a:rPr>
              <a:t>Body Level One</a:t>
            </a:r>
            <a:endParaRPr sz="2400">
              <a:solidFill>
                <a:srgbClr val="414141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414141"/>
                </a:solidFill>
              </a:rPr>
              <a:t>Body Level Two</a:t>
            </a:r>
            <a:endParaRPr sz="2400">
              <a:solidFill>
                <a:srgbClr val="414141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414141"/>
                </a:solidFill>
              </a:rPr>
              <a:t>Body Level Three</a:t>
            </a:r>
            <a:endParaRPr sz="2400">
              <a:solidFill>
                <a:srgbClr val="414141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414141"/>
                </a:solidFill>
              </a:rPr>
              <a:t>Body Level Four</a:t>
            </a:r>
            <a:endParaRPr sz="2400">
              <a:solidFill>
                <a:srgbClr val="414141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414141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>
            <p:ph type="title"/>
          </p:nvPr>
        </p:nvSpPr>
        <p:spPr>
          <a:xfrm>
            <a:off x="508000" y="3670300"/>
            <a:ext cx="11988800" cy="24130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000">
                <a:solidFill>
                  <a:srgbClr val="D93E2B"/>
                </a:solidFill>
              </a:rPr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/>
        </p:nvSpPr>
        <p:spPr>
          <a:xfrm>
            <a:off x="507999" y="4875212"/>
            <a:ext cx="5676376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0" fill="norm" stroke="1" extrusionOk="0">
                <a:moveTo>
                  <a:pt x="0" y="0"/>
                </a:move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defRPr>
            </a:pPr>
          </a:p>
        </p:txBody>
      </p:sp>
      <p:sp>
        <p:nvSpPr>
          <p:cNvPr id="23" name="Shape 23"/>
          <p:cNvSpPr/>
          <p:nvPr/>
        </p:nvSpPr>
        <p:spPr>
          <a:xfrm>
            <a:off x="508000" y="2767012"/>
            <a:ext cx="5676316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0" fill="norm" stroke="1" extrusionOk="0">
                <a:moveTo>
                  <a:pt x="0" y="0"/>
                </a:move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defRPr>
            </a:pPr>
          </a:p>
        </p:txBody>
      </p:sp>
      <p:sp>
        <p:nvSpPr>
          <p:cNvPr id="24" name="Shape 24"/>
          <p:cNvSpPr/>
          <p:nvPr>
            <p:ph type="title"/>
          </p:nvPr>
        </p:nvSpPr>
        <p:spPr>
          <a:xfrm>
            <a:off x="508000" y="2616200"/>
            <a:ext cx="5676900" cy="2413000"/>
          </a:xfrm>
          <a:prstGeom prst="rect">
            <a:avLst/>
          </a:prstGeom>
        </p:spPr>
        <p:txBody>
          <a:bodyPr/>
          <a:lstStyle>
            <a:lvl1pPr algn="l">
              <a:defRPr sz="5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600">
                <a:solidFill>
                  <a:srgbClr val="D93E2B"/>
                </a:solidFill>
              </a:rPr>
              <a:t>Title Text</a:t>
            </a:r>
          </a:p>
        </p:txBody>
      </p:sp>
      <p:sp>
        <p:nvSpPr>
          <p:cNvPr id="25" name="Shape 25"/>
          <p:cNvSpPr/>
          <p:nvPr>
            <p:ph type="body" idx="1"/>
          </p:nvPr>
        </p:nvSpPr>
        <p:spPr>
          <a:xfrm>
            <a:off x="508000" y="5029200"/>
            <a:ext cx="5676900" cy="4724400"/>
          </a:xfrm>
          <a:prstGeom prst="rect">
            <a:avLst/>
          </a:prstGeom>
        </p:spPr>
        <p:txBody>
          <a:bodyPr anchor="t"/>
          <a:lstStyle>
            <a:lvl1pPr marL="0" indent="0">
              <a:spcBef>
                <a:spcPts val="0"/>
              </a:spcBef>
              <a:buClrTx/>
              <a:buSzTx/>
              <a:buFontTx/>
              <a:buNone/>
              <a:defRPr sz="2400"/>
            </a:lvl1pPr>
            <a:lvl2pPr marL="0" indent="0">
              <a:spcBef>
                <a:spcPts val="0"/>
              </a:spcBef>
              <a:buClrTx/>
              <a:buSzTx/>
              <a:buFontTx/>
              <a:buNone/>
              <a:defRPr sz="2400"/>
            </a:lvl2pPr>
            <a:lvl3pPr marL="0" indent="0">
              <a:spcBef>
                <a:spcPts val="0"/>
              </a:spcBef>
              <a:buClrTx/>
              <a:buSzTx/>
              <a:buFontTx/>
              <a:buNone/>
              <a:defRPr sz="2400"/>
            </a:lvl3pPr>
            <a:lvl4pPr marL="0" indent="0">
              <a:spcBef>
                <a:spcPts val="0"/>
              </a:spcBef>
              <a:buClrTx/>
              <a:buSzTx/>
              <a:buFontTx/>
              <a:buNone/>
              <a:defRPr sz="2400"/>
            </a:lvl4pPr>
            <a:lvl5pPr marL="0" indent="0">
              <a:spcBef>
                <a:spcPts val="0"/>
              </a:spcBef>
              <a:buClrTx/>
              <a:buSzTx/>
              <a:buFontTx/>
              <a:buNone/>
              <a:defRPr sz="2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414141"/>
                </a:solidFill>
              </a:rPr>
              <a:t>Body Level One</a:t>
            </a:r>
            <a:endParaRPr sz="2400">
              <a:solidFill>
                <a:srgbClr val="414141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414141"/>
                </a:solidFill>
              </a:rPr>
              <a:t>Body Level Two</a:t>
            </a:r>
            <a:endParaRPr sz="2400">
              <a:solidFill>
                <a:srgbClr val="414141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414141"/>
                </a:solidFill>
              </a:rPr>
              <a:t>Body Level Three</a:t>
            </a:r>
            <a:endParaRPr sz="2400">
              <a:solidFill>
                <a:srgbClr val="414141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414141"/>
                </a:solidFill>
              </a:rPr>
              <a:t>Body Level Four</a:t>
            </a:r>
            <a:endParaRPr sz="2400">
              <a:solidFill>
                <a:srgbClr val="414141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414141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/>
          <p:nvPr>
            <p:ph type="title"/>
          </p:nvPr>
        </p:nvSpPr>
        <p:spPr>
          <a:xfrm>
            <a:off x="508000" y="934"/>
            <a:ext cx="11988800" cy="2817532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000">
                <a:solidFill>
                  <a:srgbClr val="D93E2B"/>
                </a:solidFill>
              </a:rPr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000">
                <a:solidFill>
                  <a:srgbClr val="D93E2B"/>
                </a:solidFill>
              </a:rPr>
              <a:t>Title Text</a:t>
            </a:r>
          </a:p>
        </p:txBody>
      </p:sp>
      <p:sp>
        <p:nvSpPr>
          <p:cNvPr id="30" name="Shape 30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414141"/>
                </a:solidFill>
              </a:rPr>
              <a:t>Body Level One</a:t>
            </a:r>
            <a:endParaRPr sz="3600">
              <a:solidFill>
                <a:srgbClr val="414141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414141"/>
                </a:solidFill>
              </a:rPr>
              <a:t>Body Level Two</a:t>
            </a:r>
            <a:endParaRPr sz="3600">
              <a:solidFill>
                <a:srgbClr val="414141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414141"/>
                </a:solidFill>
              </a:rPr>
              <a:t>Body Level Three</a:t>
            </a:r>
            <a:endParaRPr sz="3600">
              <a:solidFill>
                <a:srgbClr val="414141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414141"/>
                </a:solidFill>
              </a:rPr>
              <a:t>Body Level Four</a:t>
            </a:r>
            <a:endParaRPr sz="3600">
              <a:solidFill>
                <a:srgbClr val="414141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414141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>
            <p:ph type="title"/>
          </p:nvPr>
        </p:nvSpPr>
        <p:spPr>
          <a:xfrm>
            <a:off x="508000" y="413844"/>
            <a:ext cx="11988800" cy="1991712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000">
                <a:solidFill>
                  <a:srgbClr val="D93E2B"/>
                </a:solidFill>
              </a:rPr>
              <a:t>Title Text</a:t>
            </a:r>
          </a:p>
        </p:txBody>
      </p:sp>
      <p:sp>
        <p:nvSpPr>
          <p:cNvPr id="33" name="Shape 33"/>
          <p:cNvSpPr/>
          <p:nvPr>
            <p:ph type="body" idx="1"/>
          </p:nvPr>
        </p:nvSpPr>
        <p:spPr>
          <a:xfrm>
            <a:off x="508000" y="2405555"/>
            <a:ext cx="5816600" cy="6999890"/>
          </a:xfrm>
          <a:prstGeom prst="rect">
            <a:avLst/>
          </a:prstGeom>
        </p:spPr>
        <p:txBody>
          <a:bodyPr/>
          <a:lstStyle>
            <a:lvl1pPr marL="393700" indent="-393700">
              <a:spcBef>
                <a:spcPts val="1800"/>
              </a:spcBef>
              <a:buSzPct val="65000"/>
              <a:defRPr sz="3000"/>
            </a:lvl1pPr>
            <a:lvl2pPr marL="787400" indent="-393700">
              <a:spcBef>
                <a:spcPts val="1800"/>
              </a:spcBef>
              <a:buSzPct val="65000"/>
              <a:defRPr sz="3000"/>
            </a:lvl2pPr>
            <a:lvl3pPr marL="1181100" indent="-393700">
              <a:spcBef>
                <a:spcPts val="1800"/>
              </a:spcBef>
              <a:buSzPct val="65000"/>
              <a:defRPr sz="3000"/>
            </a:lvl3pPr>
            <a:lvl4pPr marL="1574800" indent="-393700">
              <a:spcBef>
                <a:spcPts val="1800"/>
              </a:spcBef>
              <a:buSzPct val="65000"/>
              <a:defRPr sz="3000"/>
            </a:lvl4pPr>
            <a:lvl5pPr marL="1968500" indent="-393700">
              <a:spcBef>
                <a:spcPts val="1800"/>
              </a:spcBef>
              <a:buSzPct val="65000"/>
              <a:defRPr sz="30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414141"/>
                </a:solidFill>
              </a:rPr>
              <a:t>Body Level One</a:t>
            </a:r>
            <a:endParaRPr sz="3000">
              <a:solidFill>
                <a:srgbClr val="414141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414141"/>
                </a:solidFill>
              </a:rPr>
              <a:t>Body Level Two</a:t>
            </a:r>
            <a:endParaRPr sz="3000">
              <a:solidFill>
                <a:srgbClr val="414141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414141"/>
                </a:solidFill>
              </a:rPr>
              <a:t>Body Level Three</a:t>
            </a:r>
            <a:endParaRPr sz="3000">
              <a:solidFill>
                <a:srgbClr val="414141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414141"/>
                </a:solidFill>
              </a:rPr>
              <a:t>Body Level Four</a:t>
            </a:r>
            <a:endParaRPr sz="3000">
              <a:solidFill>
                <a:srgbClr val="414141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414141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/>
          <p:nvPr>
            <p:ph type="body" idx="1"/>
          </p:nvPr>
        </p:nvSpPr>
        <p:spPr>
          <a:xfrm>
            <a:off x="508000" y="1270000"/>
            <a:ext cx="11988800" cy="72136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414141"/>
                </a:solidFill>
              </a:rPr>
              <a:t>Body Level One</a:t>
            </a:r>
            <a:endParaRPr sz="3600">
              <a:solidFill>
                <a:srgbClr val="414141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414141"/>
                </a:solidFill>
              </a:rPr>
              <a:t>Body Level Two</a:t>
            </a:r>
            <a:endParaRPr sz="3600">
              <a:solidFill>
                <a:srgbClr val="414141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414141"/>
                </a:solidFill>
              </a:rPr>
              <a:t>Body Level Three</a:t>
            </a:r>
            <a:endParaRPr sz="3600">
              <a:solidFill>
                <a:srgbClr val="414141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414141"/>
                </a:solidFill>
              </a:rPr>
              <a:t>Body Level Four</a:t>
            </a:r>
            <a:endParaRPr sz="3600">
              <a:solidFill>
                <a:srgbClr val="414141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414141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507999" y="2170112"/>
            <a:ext cx="11997293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0" fill="norm" stroke="1" extrusionOk="0">
                <a:moveTo>
                  <a:pt x="0" y="0"/>
                </a:move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defRPr>
            </a:pPr>
          </a:p>
        </p:txBody>
      </p:sp>
      <p:sp>
        <p:nvSpPr>
          <p:cNvPr id="3" name="Shape 3"/>
          <p:cNvSpPr/>
          <p:nvPr/>
        </p:nvSpPr>
        <p:spPr>
          <a:xfrm>
            <a:off x="507999" y="633412"/>
            <a:ext cx="11997293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0" fill="norm" stroke="1" extrusionOk="0">
                <a:moveTo>
                  <a:pt x="0" y="0"/>
                </a:move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457200"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defRPr>
            </a:pPr>
          </a:p>
        </p:txBody>
      </p:sp>
      <p:sp>
        <p:nvSpPr>
          <p:cNvPr id="4" name="Shape 4"/>
          <p:cNvSpPr/>
          <p:nvPr>
            <p:ph type="title"/>
          </p:nvPr>
        </p:nvSpPr>
        <p:spPr>
          <a:xfrm>
            <a:off x="508000" y="533400"/>
            <a:ext cx="11988800" cy="1752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000">
                <a:solidFill>
                  <a:srgbClr val="D93E2B"/>
                </a:solidFill>
              </a:rPr>
              <a:t>Title Text</a:t>
            </a:r>
          </a:p>
        </p:txBody>
      </p:sp>
      <p:sp>
        <p:nvSpPr>
          <p:cNvPr id="5" name="Shape 5"/>
          <p:cNvSpPr/>
          <p:nvPr>
            <p:ph type="body" idx="1"/>
          </p:nvPr>
        </p:nvSpPr>
        <p:spPr>
          <a:xfrm>
            <a:off x="508000" y="2286000"/>
            <a:ext cx="11988800" cy="6781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414141"/>
                </a:solidFill>
              </a:rPr>
              <a:t>Body Level One</a:t>
            </a:r>
            <a:endParaRPr sz="3600">
              <a:solidFill>
                <a:srgbClr val="414141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414141"/>
                </a:solidFill>
              </a:rPr>
              <a:t>Body Level Two</a:t>
            </a:r>
            <a:endParaRPr sz="3600">
              <a:solidFill>
                <a:srgbClr val="414141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414141"/>
                </a:solidFill>
              </a:rPr>
              <a:t>Body Level Three</a:t>
            </a:r>
            <a:endParaRPr sz="3600">
              <a:solidFill>
                <a:srgbClr val="414141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414141"/>
                </a:solidFill>
              </a:rPr>
              <a:t>Body Level Four</a:t>
            </a:r>
            <a:endParaRPr sz="3600">
              <a:solidFill>
                <a:srgbClr val="414141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414141"/>
                </a:solidFill>
              </a:rPr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  <p:transition spd="med" advClick="1"/>
  <p:txStyles>
    <p:titleStyle>
      <a:lvl1pPr algn="ctr" defTabSz="584200">
        <a:lnSpc>
          <a:spcPct val="90000"/>
        </a:lnSpc>
        <a:spcBef>
          <a:spcPts val="1600"/>
        </a:spcBef>
        <a:defRPr sz="7000">
          <a:solidFill>
            <a:srgbClr val="D93E2B"/>
          </a:solidFill>
          <a:latin typeface="Bodoni SvtyTwo ITC TT-Book"/>
          <a:ea typeface="Bodoni SvtyTwo ITC TT-Book"/>
          <a:cs typeface="Bodoni SvtyTwo ITC TT-Book"/>
          <a:sym typeface="Bodoni SvtyTwo ITC TT-Book"/>
        </a:defRPr>
      </a:lvl1pPr>
      <a:lvl2pPr algn="ctr" defTabSz="584200">
        <a:lnSpc>
          <a:spcPct val="90000"/>
        </a:lnSpc>
        <a:spcBef>
          <a:spcPts val="1600"/>
        </a:spcBef>
        <a:defRPr sz="7000">
          <a:solidFill>
            <a:srgbClr val="D93E2B"/>
          </a:solidFill>
          <a:latin typeface="Bodoni SvtyTwo ITC TT-Book"/>
          <a:ea typeface="Bodoni SvtyTwo ITC TT-Book"/>
          <a:cs typeface="Bodoni SvtyTwo ITC TT-Book"/>
          <a:sym typeface="Bodoni SvtyTwo ITC TT-Book"/>
        </a:defRPr>
      </a:lvl2pPr>
      <a:lvl3pPr algn="ctr" defTabSz="584200">
        <a:lnSpc>
          <a:spcPct val="90000"/>
        </a:lnSpc>
        <a:spcBef>
          <a:spcPts val="1600"/>
        </a:spcBef>
        <a:defRPr sz="7000">
          <a:solidFill>
            <a:srgbClr val="D93E2B"/>
          </a:solidFill>
          <a:latin typeface="Bodoni SvtyTwo ITC TT-Book"/>
          <a:ea typeface="Bodoni SvtyTwo ITC TT-Book"/>
          <a:cs typeface="Bodoni SvtyTwo ITC TT-Book"/>
          <a:sym typeface="Bodoni SvtyTwo ITC TT-Book"/>
        </a:defRPr>
      </a:lvl3pPr>
      <a:lvl4pPr algn="ctr" defTabSz="584200">
        <a:lnSpc>
          <a:spcPct val="90000"/>
        </a:lnSpc>
        <a:spcBef>
          <a:spcPts val="1600"/>
        </a:spcBef>
        <a:defRPr sz="7000">
          <a:solidFill>
            <a:srgbClr val="D93E2B"/>
          </a:solidFill>
          <a:latin typeface="Bodoni SvtyTwo ITC TT-Book"/>
          <a:ea typeface="Bodoni SvtyTwo ITC TT-Book"/>
          <a:cs typeface="Bodoni SvtyTwo ITC TT-Book"/>
          <a:sym typeface="Bodoni SvtyTwo ITC TT-Book"/>
        </a:defRPr>
      </a:lvl4pPr>
      <a:lvl5pPr algn="ctr" defTabSz="584200">
        <a:lnSpc>
          <a:spcPct val="90000"/>
        </a:lnSpc>
        <a:spcBef>
          <a:spcPts val="1600"/>
        </a:spcBef>
        <a:defRPr sz="7000">
          <a:solidFill>
            <a:srgbClr val="D93E2B"/>
          </a:solidFill>
          <a:latin typeface="Bodoni SvtyTwo ITC TT-Book"/>
          <a:ea typeface="Bodoni SvtyTwo ITC TT-Book"/>
          <a:cs typeface="Bodoni SvtyTwo ITC TT-Book"/>
          <a:sym typeface="Bodoni SvtyTwo ITC TT-Book"/>
        </a:defRPr>
      </a:lvl5pPr>
      <a:lvl6pPr algn="ctr" defTabSz="584200">
        <a:lnSpc>
          <a:spcPct val="90000"/>
        </a:lnSpc>
        <a:spcBef>
          <a:spcPts val="1600"/>
        </a:spcBef>
        <a:defRPr sz="7000">
          <a:solidFill>
            <a:srgbClr val="D93E2B"/>
          </a:solidFill>
          <a:latin typeface="Bodoni SvtyTwo ITC TT-Book"/>
          <a:ea typeface="Bodoni SvtyTwo ITC TT-Book"/>
          <a:cs typeface="Bodoni SvtyTwo ITC TT-Book"/>
          <a:sym typeface="Bodoni SvtyTwo ITC TT-Book"/>
        </a:defRPr>
      </a:lvl6pPr>
      <a:lvl7pPr algn="ctr" defTabSz="584200">
        <a:lnSpc>
          <a:spcPct val="90000"/>
        </a:lnSpc>
        <a:spcBef>
          <a:spcPts val="1600"/>
        </a:spcBef>
        <a:defRPr sz="7000">
          <a:solidFill>
            <a:srgbClr val="D93E2B"/>
          </a:solidFill>
          <a:latin typeface="Bodoni SvtyTwo ITC TT-Book"/>
          <a:ea typeface="Bodoni SvtyTwo ITC TT-Book"/>
          <a:cs typeface="Bodoni SvtyTwo ITC TT-Book"/>
          <a:sym typeface="Bodoni SvtyTwo ITC TT-Book"/>
        </a:defRPr>
      </a:lvl7pPr>
      <a:lvl8pPr algn="ctr" defTabSz="584200">
        <a:lnSpc>
          <a:spcPct val="90000"/>
        </a:lnSpc>
        <a:spcBef>
          <a:spcPts val="1600"/>
        </a:spcBef>
        <a:defRPr sz="7000">
          <a:solidFill>
            <a:srgbClr val="D93E2B"/>
          </a:solidFill>
          <a:latin typeface="Bodoni SvtyTwo ITC TT-Book"/>
          <a:ea typeface="Bodoni SvtyTwo ITC TT-Book"/>
          <a:cs typeface="Bodoni SvtyTwo ITC TT-Book"/>
          <a:sym typeface="Bodoni SvtyTwo ITC TT-Book"/>
        </a:defRPr>
      </a:lvl8pPr>
      <a:lvl9pPr algn="ctr" defTabSz="584200">
        <a:lnSpc>
          <a:spcPct val="90000"/>
        </a:lnSpc>
        <a:spcBef>
          <a:spcPts val="1600"/>
        </a:spcBef>
        <a:defRPr sz="7000">
          <a:solidFill>
            <a:srgbClr val="D93E2B"/>
          </a:solidFill>
          <a:latin typeface="Bodoni SvtyTwo ITC TT-Book"/>
          <a:ea typeface="Bodoni SvtyTwo ITC TT-Book"/>
          <a:cs typeface="Bodoni SvtyTwo ITC TT-Book"/>
          <a:sym typeface="Bodoni SvtyTwo ITC TT-Book"/>
        </a:defRPr>
      </a:lvl9pPr>
    </p:titleStyle>
    <p:bodyStyle>
      <a:lvl1pPr marL="469900" indent="-469900" defTabSz="584200">
        <a:spcBef>
          <a:spcPts val="2400"/>
        </a:spcBef>
        <a:buClr>
          <a:srgbClr val="929292"/>
        </a:buClr>
        <a:buSzPct val="60000"/>
        <a:buFont typeface="Zapf Dingbats"/>
        <a:buChar char="❖"/>
        <a:defRPr sz="3600">
          <a:solidFill>
            <a:srgbClr val="414141"/>
          </a:solidFill>
          <a:latin typeface="Palatino"/>
          <a:ea typeface="Palatino"/>
          <a:cs typeface="Palatino"/>
          <a:sym typeface="Palatino"/>
        </a:defRPr>
      </a:lvl1pPr>
      <a:lvl2pPr marL="939800" indent="-469900" defTabSz="584200">
        <a:spcBef>
          <a:spcPts val="2400"/>
        </a:spcBef>
        <a:buClr>
          <a:srgbClr val="929292"/>
        </a:buClr>
        <a:buSzPct val="60000"/>
        <a:buFont typeface="Zapf Dingbats"/>
        <a:buChar char="❖"/>
        <a:defRPr sz="3600">
          <a:solidFill>
            <a:srgbClr val="414141"/>
          </a:solidFill>
          <a:latin typeface="Palatino"/>
          <a:ea typeface="Palatino"/>
          <a:cs typeface="Palatino"/>
          <a:sym typeface="Palatino"/>
        </a:defRPr>
      </a:lvl2pPr>
      <a:lvl3pPr marL="1409700" indent="-469900" defTabSz="584200">
        <a:spcBef>
          <a:spcPts val="2400"/>
        </a:spcBef>
        <a:buClr>
          <a:srgbClr val="929292"/>
        </a:buClr>
        <a:buSzPct val="60000"/>
        <a:buFont typeface="Zapf Dingbats"/>
        <a:buChar char="❖"/>
        <a:defRPr sz="3600">
          <a:solidFill>
            <a:srgbClr val="414141"/>
          </a:solidFill>
          <a:latin typeface="Palatino"/>
          <a:ea typeface="Palatino"/>
          <a:cs typeface="Palatino"/>
          <a:sym typeface="Palatino"/>
        </a:defRPr>
      </a:lvl3pPr>
      <a:lvl4pPr marL="1879600" indent="-469900" defTabSz="584200">
        <a:spcBef>
          <a:spcPts val="2400"/>
        </a:spcBef>
        <a:buClr>
          <a:srgbClr val="929292"/>
        </a:buClr>
        <a:buSzPct val="60000"/>
        <a:buFont typeface="Zapf Dingbats"/>
        <a:buChar char="❖"/>
        <a:defRPr sz="3600">
          <a:solidFill>
            <a:srgbClr val="414141"/>
          </a:solidFill>
          <a:latin typeface="Palatino"/>
          <a:ea typeface="Palatino"/>
          <a:cs typeface="Palatino"/>
          <a:sym typeface="Palatino"/>
        </a:defRPr>
      </a:lvl4pPr>
      <a:lvl5pPr marL="2349500" indent="-469900" defTabSz="584200">
        <a:spcBef>
          <a:spcPts val="2400"/>
        </a:spcBef>
        <a:buClr>
          <a:srgbClr val="929292"/>
        </a:buClr>
        <a:buSzPct val="60000"/>
        <a:buFont typeface="Zapf Dingbats"/>
        <a:buChar char="❖"/>
        <a:defRPr sz="3600">
          <a:solidFill>
            <a:srgbClr val="414141"/>
          </a:solidFill>
          <a:latin typeface="Palatino"/>
          <a:ea typeface="Palatino"/>
          <a:cs typeface="Palatino"/>
          <a:sym typeface="Palatino"/>
        </a:defRPr>
      </a:lvl5pPr>
      <a:lvl6pPr marL="2819400" indent="-469900" defTabSz="584200">
        <a:spcBef>
          <a:spcPts val="2400"/>
        </a:spcBef>
        <a:buClr>
          <a:srgbClr val="929292"/>
        </a:buClr>
        <a:buSzPct val="60000"/>
        <a:buFont typeface="Zapf Dingbats"/>
        <a:buChar char="❖"/>
        <a:defRPr sz="3600">
          <a:solidFill>
            <a:srgbClr val="414141"/>
          </a:solidFill>
          <a:latin typeface="Palatino"/>
          <a:ea typeface="Palatino"/>
          <a:cs typeface="Palatino"/>
          <a:sym typeface="Palatino"/>
        </a:defRPr>
      </a:lvl6pPr>
      <a:lvl7pPr marL="3289300" indent="-469900" defTabSz="584200">
        <a:spcBef>
          <a:spcPts val="2400"/>
        </a:spcBef>
        <a:buClr>
          <a:srgbClr val="929292"/>
        </a:buClr>
        <a:buSzPct val="60000"/>
        <a:buFont typeface="Zapf Dingbats"/>
        <a:buChar char="❖"/>
        <a:defRPr sz="3600">
          <a:solidFill>
            <a:srgbClr val="414141"/>
          </a:solidFill>
          <a:latin typeface="Palatino"/>
          <a:ea typeface="Palatino"/>
          <a:cs typeface="Palatino"/>
          <a:sym typeface="Palatino"/>
        </a:defRPr>
      </a:lvl7pPr>
      <a:lvl8pPr marL="3759200" indent="-469900" defTabSz="584200">
        <a:spcBef>
          <a:spcPts val="2400"/>
        </a:spcBef>
        <a:buClr>
          <a:srgbClr val="929292"/>
        </a:buClr>
        <a:buSzPct val="60000"/>
        <a:buFont typeface="Zapf Dingbats"/>
        <a:buChar char="❖"/>
        <a:defRPr sz="3600">
          <a:solidFill>
            <a:srgbClr val="414141"/>
          </a:solidFill>
          <a:latin typeface="Palatino"/>
          <a:ea typeface="Palatino"/>
          <a:cs typeface="Palatino"/>
          <a:sym typeface="Palatino"/>
        </a:defRPr>
      </a:lvl8pPr>
      <a:lvl9pPr marL="4229100" indent="-469900" defTabSz="584200">
        <a:spcBef>
          <a:spcPts val="2400"/>
        </a:spcBef>
        <a:buClr>
          <a:srgbClr val="929292"/>
        </a:buClr>
        <a:buSzPct val="60000"/>
        <a:buFont typeface="Zapf Dingbats"/>
        <a:buChar char="❖"/>
        <a:defRPr sz="3600">
          <a:solidFill>
            <a:srgbClr val="414141"/>
          </a:solidFill>
          <a:latin typeface="Palatino"/>
          <a:ea typeface="Palatino"/>
          <a:cs typeface="Palatino"/>
          <a:sym typeface="Palatino"/>
        </a:defRPr>
      </a:lvl9pPr>
    </p:bodyStyle>
    <p:otherStyle>
      <a:lvl1pPr algn="r" defTabSz="584200">
        <a:defRPr sz="1200">
          <a:solidFill>
            <a:schemeClr val="tx1"/>
          </a:solidFill>
          <a:latin typeface="+mn-lt"/>
          <a:ea typeface="+mn-ea"/>
          <a:cs typeface="+mn-cs"/>
          <a:sym typeface="Palatino"/>
        </a:defRPr>
      </a:lvl1pPr>
      <a:lvl2pPr algn="r" defTabSz="584200">
        <a:defRPr sz="1200">
          <a:solidFill>
            <a:schemeClr val="tx1"/>
          </a:solidFill>
          <a:latin typeface="+mn-lt"/>
          <a:ea typeface="+mn-ea"/>
          <a:cs typeface="+mn-cs"/>
          <a:sym typeface="Palatino"/>
        </a:defRPr>
      </a:lvl2pPr>
      <a:lvl3pPr algn="r" defTabSz="584200">
        <a:defRPr sz="1200">
          <a:solidFill>
            <a:schemeClr val="tx1"/>
          </a:solidFill>
          <a:latin typeface="+mn-lt"/>
          <a:ea typeface="+mn-ea"/>
          <a:cs typeface="+mn-cs"/>
          <a:sym typeface="Palatino"/>
        </a:defRPr>
      </a:lvl3pPr>
      <a:lvl4pPr algn="r" defTabSz="584200">
        <a:defRPr sz="1200">
          <a:solidFill>
            <a:schemeClr val="tx1"/>
          </a:solidFill>
          <a:latin typeface="+mn-lt"/>
          <a:ea typeface="+mn-ea"/>
          <a:cs typeface="+mn-cs"/>
          <a:sym typeface="Palatino"/>
        </a:defRPr>
      </a:lvl4pPr>
      <a:lvl5pPr algn="r" defTabSz="584200">
        <a:defRPr sz="1200">
          <a:solidFill>
            <a:schemeClr val="tx1"/>
          </a:solidFill>
          <a:latin typeface="+mn-lt"/>
          <a:ea typeface="+mn-ea"/>
          <a:cs typeface="+mn-cs"/>
          <a:sym typeface="Palatino"/>
        </a:defRPr>
      </a:lvl5pPr>
      <a:lvl6pPr algn="r" defTabSz="584200">
        <a:defRPr sz="1200">
          <a:solidFill>
            <a:schemeClr val="tx1"/>
          </a:solidFill>
          <a:latin typeface="+mn-lt"/>
          <a:ea typeface="+mn-ea"/>
          <a:cs typeface="+mn-cs"/>
          <a:sym typeface="Palatino"/>
        </a:defRPr>
      </a:lvl6pPr>
      <a:lvl7pPr algn="r" defTabSz="584200">
        <a:defRPr sz="1200">
          <a:solidFill>
            <a:schemeClr val="tx1"/>
          </a:solidFill>
          <a:latin typeface="+mn-lt"/>
          <a:ea typeface="+mn-ea"/>
          <a:cs typeface="+mn-cs"/>
          <a:sym typeface="Palatino"/>
        </a:defRPr>
      </a:lvl7pPr>
      <a:lvl8pPr algn="r" defTabSz="584200">
        <a:defRPr sz="1200">
          <a:solidFill>
            <a:schemeClr val="tx1"/>
          </a:solidFill>
          <a:latin typeface="+mn-lt"/>
          <a:ea typeface="+mn-ea"/>
          <a:cs typeface="+mn-cs"/>
          <a:sym typeface="Palatino"/>
        </a:defRPr>
      </a:lvl8pPr>
      <a:lvl9pPr algn="r" defTabSz="584200">
        <a:defRPr sz="1200">
          <a:solidFill>
            <a:schemeClr val="tx1"/>
          </a:solidFill>
          <a:latin typeface="+mn-lt"/>
          <a:ea typeface="+mn-ea"/>
          <a:cs typeface="+mn-cs"/>
          <a:sym typeface="Palatino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chart" Target="../charts/chart1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chart" Target="../charts/chart2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chart" Target="../charts/chart3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/>
        </p:nvSpPr>
        <p:spPr>
          <a:xfrm>
            <a:off x="508000" y="3555999"/>
            <a:ext cx="7200900" cy="406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l">
              <a:lnSpc>
                <a:spcPct val="110000"/>
              </a:lnSpc>
              <a:defRPr i="1">
                <a:latin typeface="Palatino"/>
                <a:ea typeface="Palatino"/>
                <a:cs typeface="Palatino"/>
                <a:sym typeface="Palatino"/>
              </a:defRPr>
            </a:lvl1pPr>
          </a:lstStyle>
          <a:p>
            <a:pPr lvl="0">
              <a:defRPr i="0" sz="1800">
                <a:solidFill>
                  <a:srgbClr val="000000"/>
                </a:solidFill>
              </a:defRPr>
            </a:pPr>
            <a:r>
              <a:rPr i="1" sz="2400">
                <a:solidFill>
                  <a:srgbClr val="414141"/>
                </a:solidFill>
              </a:rPr>
              <a:t>Timothy Wooten</a:t>
            </a:r>
          </a:p>
        </p:txBody>
      </p:sp>
      <p:sp>
        <p:nvSpPr>
          <p:cNvPr id="44" name="Shape 44"/>
          <p:cNvSpPr/>
          <p:nvPr>
            <p:ph type="title"/>
          </p:nvPr>
        </p:nvSpPr>
        <p:spPr>
          <a:xfrm>
            <a:off x="508000" y="4140200"/>
            <a:ext cx="7200900" cy="24130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000">
                <a:solidFill>
                  <a:srgbClr val="D93E2B"/>
                </a:solidFill>
                <a:latin typeface="Bodoni SvtyTwo ITC TT-Bold"/>
                <a:ea typeface="Bodoni SvtyTwo ITC TT-Bold"/>
                <a:cs typeface="Bodoni SvtyTwo ITC TT-Bold"/>
                <a:sym typeface="Bodoni SvtyTwo ITC TT-Bold"/>
              </a:rPr>
              <a:t>The </a:t>
            </a:r>
            <a:r>
              <a:rPr sz="7000">
                <a:solidFill>
                  <a:srgbClr val="D93D23"/>
                </a:solidFill>
                <a:latin typeface="Bodoni SvtyTwo ITC TT-Bold"/>
                <a:ea typeface="Bodoni SvtyTwo ITC TT-Bold"/>
                <a:cs typeface="Bodoni SvtyTwo ITC TT-Bold"/>
                <a:sym typeface="Bodoni SvtyTwo ITC TT-Bold"/>
              </a:rPr>
              <a:t>Numbers</a:t>
            </a:r>
            <a:r>
              <a:rPr sz="7000">
                <a:solidFill>
                  <a:srgbClr val="D93E2B"/>
                </a:solidFill>
                <a:latin typeface="Bodoni SvtyTwo ITC TT-Bold"/>
                <a:ea typeface="Bodoni SvtyTwo ITC TT-Bold"/>
                <a:cs typeface="Bodoni SvtyTwo ITC TT-Bold"/>
                <a:sym typeface="Bodoni SvtyTwo ITC TT-Bold"/>
              </a:rPr>
              <a:t> Behind Vet Suicide</a:t>
            </a:r>
          </a:p>
        </p:txBody>
      </p:sp>
      <p:sp>
        <p:nvSpPr>
          <p:cNvPr id="45" name="Shape 45"/>
          <p:cNvSpPr/>
          <p:nvPr>
            <p:ph type="body" idx="1"/>
          </p:nvPr>
        </p:nvSpPr>
        <p:spPr>
          <a:xfrm>
            <a:off x="8280400" y="4140200"/>
            <a:ext cx="4241800" cy="2413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CD3233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CD3233"/>
                </a:solidFill>
              </a:rPr>
              <a:t>A Deeper Look</a:t>
            </a:r>
          </a:p>
        </p:txBody>
      </p:sp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>
            <p:ph type="title"/>
          </p:nvPr>
        </p:nvSpPr>
        <p:spPr>
          <a:xfrm>
            <a:off x="254000" y="793750"/>
            <a:ext cx="11988800" cy="12192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000">
                <a:solidFill>
                  <a:srgbClr val="D93E2B"/>
                </a:solidFill>
              </a:rPr>
              <a:t>The Actual Number?</a:t>
            </a:r>
          </a:p>
        </p:txBody>
      </p:sp>
      <p:sp>
        <p:nvSpPr>
          <p:cNvPr id="48" name="Shape 48"/>
          <p:cNvSpPr/>
          <p:nvPr>
            <p:ph type="body" idx="4294967295"/>
          </p:nvPr>
        </p:nvSpPr>
        <p:spPr>
          <a:xfrm>
            <a:off x="647700" y="2222500"/>
            <a:ext cx="11988800" cy="6096000"/>
          </a:xfrm>
          <a:prstGeom prst="rect">
            <a:avLst/>
          </a:prstGeom>
        </p:spPr>
        <p:txBody>
          <a:bodyPr/>
          <a:lstStyle/>
          <a:p>
            <a:pPr lvl="0" marL="887588" indent="-887588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414141"/>
                </a:solidFill>
              </a:rPr>
              <a:t>22 Veteran Suicides a day is the popular figure</a:t>
            </a:r>
            <a:endParaRPr sz="3400"/>
          </a:p>
          <a:p>
            <a:pPr lvl="0" marL="887588" indent="-887588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414141"/>
                </a:solidFill>
              </a:rPr>
              <a:t>In actuality, could be much higher or much lower</a:t>
            </a:r>
            <a:endParaRPr sz="3400"/>
          </a:p>
          <a:p>
            <a:pPr lvl="0" marL="887588" indent="-887588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414141"/>
                </a:solidFill>
              </a:rPr>
              <a:t>Recent Army Reports put number at about one a day</a:t>
            </a:r>
            <a:endParaRPr sz="3400"/>
          </a:p>
          <a:p>
            <a:pPr lvl="0" marL="887588" indent="-887588">
              <a:defRPr sz="1800">
                <a:solidFill>
                  <a:srgbClr val="000000"/>
                </a:solidFill>
              </a:defRPr>
            </a:pPr>
            <a:r>
              <a:rPr sz="3400">
                <a:solidFill>
                  <a:srgbClr val="414141"/>
                </a:solidFill>
              </a:rPr>
              <a:t>A CNN story proposed the number could be larger</a:t>
            </a:r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/>
          <p:nvPr>
            <p:ph type="title"/>
          </p:nvPr>
        </p:nvSpPr>
        <p:spPr>
          <a:xfrm>
            <a:off x="508000" y="800100"/>
            <a:ext cx="11988800" cy="12192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000">
                <a:solidFill>
                  <a:srgbClr val="D93E2B"/>
                </a:solidFill>
              </a:rPr>
              <a:t>Why so difficult?</a:t>
            </a:r>
          </a:p>
        </p:txBody>
      </p:sp>
      <p:sp>
        <p:nvSpPr>
          <p:cNvPr id="51" name="Shape 51"/>
          <p:cNvSpPr/>
          <p:nvPr>
            <p:ph type="body" idx="4294967295"/>
          </p:nvPr>
        </p:nvSpPr>
        <p:spPr>
          <a:xfrm>
            <a:off x="508000" y="2628900"/>
            <a:ext cx="11988800" cy="6096000"/>
          </a:xfrm>
          <a:prstGeom prst="rect">
            <a:avLst/>
          </a:prstGeom>
        </p:spPr>
        <p:txBody>
          <a:bodyPr/>
          <a:lstStyle/>
          <a:p>
            <a:pPr lvl="0" marL="658641" indent="-658641" defTabSz="508254">
              <a:spcBef>
                <a:spcPts val="2000"/>
              </a:spcBef>
              <a:defRPr sz="1800">
                <a:solidFill>
                  <a:srgbClr val="000000"/>
                </a:solidFill>
              </a:defRPr>
            </a:pPr>
            <a:r>
              <a:rPr sz="2900">
                <a:solidFill>
                  <a:srgbClr val="414141"/>
                </a:solidFill>
              </a:rPr>
              <a:t>Many States and Localities do not send in data or will not release death certificates until years later.</a:t>
            </a:r>
            <a:endParaRPr sz="2900"/>
          </a:p>
          <a:p>
            <a:pPr lvl="0" marL="658641" indent="-658641" defTabSz="508254">
              <a:spcBef>
                <a:spcPts val="2000"/>
              </a:spcBef>
              <a:defRPr sz="1800">
                <a:solidFill>
                  <a:srgbClr val="000000"/>
                </a:solidFill>
              </a:defRPr>
            </a:pPr>
            <a:r>
              <a:rPr sz="2900">
                <a:solidFill>
                  <a:srgbClr val="414141"/>
                </a:solidFill>
              </a:rPr>
              <a:t>Ex: There is a high level of Veteran suicides in Texas, but they do not report date to Department of Veteran’s Affairs.</a:t>
            </a:r>
            <a:endParaRPr sz="2900"/>
          </a:p>
          <a:p>
            <a:pPr lvl="0" marL="658641" indent="-658641" defTabSz="508254">
              <a:spcBef>
                <a:spcPts val="2000"/>
              </a:spcBef>
              <a:defRPr sz="1800">
                <a:solidFill>
                  <a:srgbClr val="000000"/>
                </a:solidFill>
              </a:defRPr>
            </a:pPr>
            <a:r>
              <a:rPr sz="2900">
                <a:solidFill>
                  <a:srgbClr val="414141"/>
                </a:solidFill>
              </a:rPr>
              <a:t>It is up to coroner or funeral director to identify deceased as veteran.</a:t>
            </a:r>
            <a:endParaRPr sz="2900"/>
          </a:p>
          <a:p>
            <a:pPr lvl="0" marL="658641" indent="-658641" defTabSz="508254">
              <a:spcBef>
                <a:spcPts val="2000"/>
              </a:spcBef>
              <a:defRPr sz="1800">
                <a:solidFill>
                  <a:srgbClr val="000000"/>
                </a:solidFill>
              </a:defRPr>
            </a:pPr>
            <a:r>
              <a:rPr sz="2900">
                <a:solidFill>
                  <a:srgbClr val="414141"/>
                </a:solidFill>
              </a:rPr>
              <a:t>Many homeless veterans die without anyone to identify them as a veteran.</a:t>
            </a:r>
            <a:endParaRPr sz="2900"/>
          </a:p>
          <a:p>
            <a:pPr lvl="0" marL="658641" indent="-658641" defTabSz="508254">
              <a:spcBef>
                <a:spcPts val="2000"/>
              </a:spcBef>
              <a:defRPr sz="1800">
                <a:solidFill>
                  <a:srgbClr val="000000"/>
                </a:solidFill>
              </a:defRPr>
            </a:pPr>
            <a:r>
              <a:rPr sz="2900">
                <a:solidFill>
                  <a:srgbClr val="414141"/>
                </a:solidFill>
              </a:rPr>
              <a:t>Things like intentionally crashing their vehicle would not be counted as suicide.</a:t>
            </a:r>
          </a:p>
        </p:txBody>
      </p:sp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>
            <p:ph type="title"/>
          </p:nvPr>
        </p:nvSpPr>
        <p:spPr>
          <a:xfrm>
            <a:off x="508000" y="800100"/>
            <a:ext cx="11988800" cy="12192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000">
                <a:solidFill>
                  <a:srgbClr val="D93E2B"/>
                </a:solidFill>
              </a:rPr>
              <a:t>A More Effective Approach</a:t>
            </a:r>
          </a:p>
        </p:txBody>
      </p:sp>
      <p:sp>
        <p:nvSpPr>
          <p:cNvPr id="54" name="Shape 54"/>
          <p:cNvSpPr/>
          <p:nvPr>
            <p:ph type="body" idx="4294967295"/>
          </p:nvPr>
        </p:nvSpPr>
        <p:spPr>
          <a:xfrm>
            <a:off x="777106" y="-12700"/>
            <a:ext cx="11988803" cy="6096000"/>
          </a:xfrm>
          <a:prstGeom prst="rect">
            <a:avLst/>
          </a:prstGeom>
        </p:spPr>
        <p:txBody>
          <a:bodyPr/>
          <a:lstStyle/>
          <a:p>
            <a:pPr lvl="0" marL="783166" indent="-783166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414141"/>
                </a:solidFill>
              </a:rPr>
              <a:t>Would be to compare a Veteran’s risk for suicide opposed to a civilian’s.</a:t>
            </a:r>
            <a:endParaRPr sz="3000"/>
          </a:p>
          <a:p>
            <a:pPr lvl="0" marL="783166" indent="-783166"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414141"/>
                </a:solidFill>
              </a:rPr>
              <a:t>Estimated suicides Per 100,000</a:t>
            </a:r>
          </a:p>
        </p:txBody>
      </p:sp>
      <p:graphicFrame>
        <p:nvGraphicFramePr>
          <p:cNvPr id="55" name="Chart 55"/>
          <p:cNvGraphicFramePr/>
          <p:nvPr/>
        </p:nvGraphicFramePr>
        <p:xfrm>
          <a:off x="784587" y="3771900"/>
          <a:ext cx="12189744" cy="5116831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>
            <p:ph type="title"/>
          </p:nvPr>
        </p:nvSpPr>
        <p:spPr>
          <a:xfrm>
            <a:off x="508000" y="800100"/>
            <a:ext cx="11988800" cy="12192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000">
                <a:solidFill>
                  <a:srgbClr val="D93E2B"/>
                </a:solidFill>
              </a:rPr>
              <a:t>National Suicides</a:t>
            </a:r>
          </a:p>
        </p:txBody>
      </p:sp>
      <p:graphicFrame>
        <p:nvGraphicFramePr>
          <p:cNvPr id="58" name="Chart 58"/>
          <p:cNvGraphicFramePr/>
          <p:nvPr/>
        </p:nvGraphicFramePr>
        <p:xfrm>
          <a:off x="3173641" y="4329341"/>
          <a:ext cx="6022519" cy="6022519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59" name="Shape 59"/>
          <p:cNvSpPr/>
          <p:nvPr>
            <p:ph type="body" idx="4294967295"/>
          </p:nvPr>
        </p:nvSpPr>
        <p:spPr>
          <a:xfrm>
            <a:off x="393700" y="254000"/>
            <a:ext cx="11988800" cy="6096000"/>
          </a:xfrm>
          <a:prstGeom prst="rect">
            <a:avLst/>
          </a:prstGeom>
        </p:spPr>
        <p:txBody>
          <a:bodyPr/>
          <a:lstStyle/>
          <a:p>
            <a:pPr lvl="0" marL="704850" indent="-70485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414141"/>
                </a:solidFill>
              </a:rPr>
              <a:t>This data is from the Substance Abuse and Mental Health Services Administration (SAMHSA). </a:t>
            </a:r>
            <a:endParaRPr sz="2700"/>
          </a:p>
          <a:p>
            <a:pPr lvl="0" marL="704850" indent="-70485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414141"/>
                </a:solidFill>
              </a:rPr>
              <a:t>Three of every five suffered from Mental Health Condition.</a:t>
            </a:r>
          </a:p>
        </p:txBody>
      </p:sp>
    </p:spTree>
  </p:cSld>
  <p:clrMapOvr>
    <a:masterClrMapping/>
  </p:clrMapOvr>
  <p:transition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>
            <p:ph type="body" idx="4294967295"/>
          </p:nvPr>
        </p:nvSpPr>
        <p:spPr>
          <a:xfrm>
            <a:off x="508000" y="101600"/>
            <a:ext cx="11988800" cy="6096000"/>
          </a:xfrm>
          <a:prstGeom prst="rect">
            <a:avLst/>
          </a:prstGeom>
        </p:spPr>
        <p:txBody>
          <a:bodyPr/>
          <a:lstStyle>
            <a:lvl1pPr marL="704850" indent="-704850">
              <a:defRPr sz="27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414141"/>
                </a:solidFill>
              </a:rPr>
              <a:t>The American Foundation for Suicide Prevention had slightly different findings.</a:t>
            </a:r>
          </a:p>
        </p:txBody>
      </p:sp>
      <p:graphicFrame>
        <p:nvGraphicFramePr>
          <p:cNvPr id="62" name="Chart 62"/>
          <p:cNvGraphicFramePr/>
          <p:nvPr/>
        </p:nvGraphicFramePr>
        <p:xfrm>
          <a:off x="3180981" y="3117481"/>
          <a:ext cx="5880838" cy="5880838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63" name="Shape 63"/>
          <p:cNvSpPr/>
          <p:nvPr>
            <p:ph type="title"/>
          </p:nvPr>
        </p:nvSpPr>
        <p:spPr>
          <a:xfrm>
            <a:off x="508000" y="800100"/>
            <a:ext cx="11988800" cy="12192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000">
                <a:solidFill>
                  <a:srgbClr val="D93E2B"/>
                </a:solidFill>
              </a:rPr>
              <a:t>A Different Figure</a:t>
            </a:r>
          </a:p>
        </p:txBody>
      </p:sp>
    </p:spTree>
  </p:cSld>
  <p:clrMapOvr>
    <a:masterClrMapping/>
  </p:clrMapOvr>
  <p:transition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type="title"/>
          </p:nvPr>
        </p:nvSpPr>
        <p:spPr>
          <a:xfrm>
            <a:off x="508000" y="800100"/>
            <a:ext cx="11988800" cy="12192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000">
                <a:solidFill>
                  <a:srgbClr val="D93E2B"/>
                </a:solidFill>
              </a:rPr>
              <a:t>Contributing Factors</a:t>
            </a:r>
          </a:p>
        </p:txBody>
      </p:sp>
      <p:sp>
        <p:nvSpPr>
          <p:cNvPr id="66" name="Shape 66"/>
          <p:cNvSpPr/>
          <p:nvPr>
            <p:ph type="body" idx="4294967295"/>
          </p:nvPr>
        </p:nvSpPr>
        <p:spPr>
          <a:xfrm>
            <a:off x="508000" y="2901950"/>
            <a:ext cx="11988800" cy="6096000"/>
          </a:xfrm>
          <a:prstGeom prst="rect">
            <a:avLst/>
          </a:prstGeom>
        </p:spPr>
        <p:txBody>
          <a:bodyPr/>
          <a:lstStyle/>
          <a:p>
            <a:pPr lvl="0" marL="760714" indent="-760714" defTabSz="549148">
              <a:spcBef>
                <a:spcPts val="2200"/>
              </a:spcBef>
              <a:defRPr sz="1800">
                <a:solidFill>
                  <a:srgbClr val="000000"/>
                </a:solidFill>
              </a:defRPr>
            </a:pPr>
            <a:r>
              <a:rPr sz="3100">
                <a:solidFill>
                  <a:srgbClr val="414141"/>
                </a:solidFill>
              </a:rPr>
              <a:t>Veterans account for 11 percent of the Nation’s homeless population </a:t>
            </a:r>
            <a:endParaRPr sz="3100"/>
          </a:p>
          <a:p>
            <a:pPr lvl="0" marL="760714" indent="-760714" defTabSz="549148">
              <a:spcBef>
                <a:spcPts val="2200"/>
              </a:spcBef>
              <a:defRPr sz="1800">
                <a:solidFill>
                  <a:srgbClr val="000000"/>
                </a:solidFill>
              </a:defRPr>
            </a:pPr>
            <a:r>
              <a:rPr sz="3100">
                <a:solidFill>
                  <a:srgbClr val="414141"/>
                </a:solidFill>
              </a:rPr>
              <a:t>U.S. Department of Housing and Development estimate that 49,933 veterans could be homeless on any given night.</a:t>
            </a:r>
            <a:endParaRPr sz="3100"/>
          </a:p>
          <a:p>
            <a:pPr lvl="0" marL="760714" indent="-760714" defTabSz="549148">
              <a:spcBef>
                <a:spcPts val="2200"/>
              </a:spcBef>
              <a:defRPr sz="1800">
                <a:solidFill>
                  <a:srgbClr val="000000"/>
                </a:solidFill>
              </a:defRPr>
            </a:pPr>
            <a:r>
              <a:rPr sz="3100">
                <a:solidFill>
                  <a:srgbClr val="414141"/>
                </a:solidFill>
              </a:rPr>
              <a:t>18.5 percent of veterans returning from Iraq and Afghanistan suffer from PTSD or depression.</a:t>
            </a:r>
            <a:endParaRPr sz="3100"/>
          </a:p>
          <a:p>
            <a:pPr lvl="0" marL="760714" indent="-760714" defTabSz="549148">
              <a:spcBef>
                <a:spcPts val="2200"/>
              </a:spcBef>
              <a:defRPr sz="1800">
                <a:solidFill>
                  <a:srgbClr val="000000"/>
                </a:solidFill>
              </a:defRPr>
            </a:pPr>
            <a:r>
              <a:rPr sz="3100">
                <a:solidFill>
                  <a:srgbClr val="414141"/>
                </a:solidFill>
              </a:rPr>
              <a:t>Numbers could be higher because 50 percent of the inflicted do not seek help.</a:t>
            </a:r>
            <a:endParaRPr sz="3100"/>
          </a:p>
          <a:p>
            <a:pPr lvl="0" marL="760714" indent="-760714" defTabSz="549148">
              <a:spcBef>
                <a:spcPts val="2200"/>
              </a:spcBef>
              <a:defRPr sz="1800">
                <a:solidFill>
                  <a:srgbClr val="000000"/>
                </a:solidFill>
              </a:defRPr>
            </a:pPr>
            <a:r>
              <a:rPr sz="3100">
                <a:solidFill>
                  <a:srgbClr val="414141"/>
                </a:solidFill>
              </a:rPr>
              <a:t>Seeking help through Veteran’s Affairs can take months.</a:t>
            </a:r>
          </a:p>
        </p:txBody>
      </p:sp>
    </p:spTree>
  </p:cSld>
  <p:clrMapOvr>
    <a:masterClrMapping/>
  </p:clrMapOvr>
  <p:transition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/>
          <p:nvPr>
            <p:ph type="title"/>
          </p:nvPr>
        </p:nvSpPr>
        <p:spPr>
          <a:xfrm>
            <a:off x="508000" y="800100"/>
            <a:ext cx="11988800" cy="12192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000">
                <a:solidFill>
                  <a:srgbClr val="D93E2B"/>
                </a:solidFill>
              </a:rPr>
              <a:t>Relief</a:t>
            </a:r>
          </a:p>
        </p:txBody>
      </p:sp>
      <p:sp>
        <p:nvSpPr>
          <p:cNvPr id="69" name="Shape 69"/>
          <p:cNvSpPr/>
          <p:nvPr>
            <p:ph type="body" idx="4294967295"/>
          </p:nvPr>
        </p:nvSpPr>
        <p:spPr>
          <a:xfrm>
            <a:off x="508000" y="2851150"/>
            <a:ext cx="11988800" cy="6096000"/>
          </a:xfrm>
          <a:prstGeom prst="rect">
            <a:avLst/>
          </a:prstGeom>
        </p:spPr>
        <p:txBody>
          <a:bodyPr/>
          <a:lstStyle/>
          <a:p>
            <a:pPr lvl="0" marL="763326" indent="-763326" defTabSz="502412">
              <a:spcBef>
                <a:spcPts val="2000"/>
              </a:spcBef>
              <a:defRPr sz="1800">
                <a:solidFill>
                  <a:srgbClr val="000000"/>
                </a:solidFill>
              </a:defRPr>
            </a:pPr>
            <a:r>
              <a:rPr sz="2924">
                <a:solidFill>
                  <a:srgbClr val="414141"/>
                </a:solidFill>
              </a:rPr>
              <a:t>President Obama has ordered the growth of VA’s crisis line.</a:t>
            </a:r>
            <a:endParaRPr sz="2924"/>
          </a:p>
          <a:p>
            <a:pPr lvl="0" marL="763326" indent="-763326" defTabSz="502412">
              <a:spcBef>
                <a:spcPts val="2000"/>
              </a:spcBef>
              <a:defRPr sz="1800">
                <a:solidFill>
                  <a:srgbClr val="000000"/>
                </a:solidFill>
              </a:defRPr>
            </a:pPr>
            <a:r>
              <a:rPr sz="2924">
                <a:solidFill>
                  <a:srgbClr val="414141"/>
                </a:solidFill>
              </a:rPr>
              <a:t>The government provided $300 million in funds to assist community organizations who help homeless veterans.</a:t>
            </a:r>
            <a:endParaRPr sz="2924"/>
          </a:p>
          <a:p>
            <a:pPr lvl="0" marL="763326" indent="-763326" defTabSz="502412">
              <a:spcBef>
                <a:spcPts val="2000"/>
              </a:spcBef>
              <a:defRPr sz="1800">
                <a:solidFill>
                  <a:srgbClr val="000000"/>
                </a:solidFill>
              </a:defRPr>
            </a:pPr>
            <a:r>
              <a:rPr sz="2924">
                <a:solidFill>
                  <a:srgbClr val="414141"/>
                </a:solidFill>
              </a:rPr>
              <a:t>Has lead to 33 percent drop in homelessness since 2010.</a:t>
            </a:r>
            <a:endParaRPr sz="2924"/>
          </a:p>
          <a:p>
            <a:pPr lvl="0" marL="763326" indent="-763326" defTabSz="502412">
              <a:spcBef>
                <a:spcPts val="2000"/>
              </a:spcBef>
              <a:defRPr sz="1800">
                <a:solidFill>
                  <a:srgbClr val="000000"/>
                </a:solidFill>
              </a:defRPr>
            </a:pPr>
            <a:r>
              <a:rPr sz="2924">
                <a:solidFill>
                  <a:srgbClr val="404040"/>
                </a:solidFill>
              </a:rPr>
              <a:t>The VA recei</a:t>
            </a:r>
            <a:r>
              <a:rPr sz="2924">
                <a:solidFill>
                  <a:srgbClr val="484848"/>
                </a:solidFill>
              </a:rPr>
              <a:t>ved</a:t>
            </a:r>
            <a:r>
              <a:rPr sz="2924">
                <a:solidFill>
                  <a:srgbClr val="646464"/>
                </a:solidFill>
              </a:rPr>
              <a:t> </a:t>
            </a:r>
            <a:r>
              <a:rPr sz="2924">
                <a:solidFill>
                  <a:srgbClr val="414141"/>
                </a:solidFill>
              </a:rPr>
              <a:t>$168.8 billion budget for the 2016 fiscal year. An increase of 7.5 percent.</a:t>
            </a:r>
            <a:endParaRPr sz="2924"/>
          </a:p>
          <a:p>
            <a:pPr lvl="0" marL="763326" indent="-763326" defTabSz="502412">
              <a:spcBef>
                <a:spcPts val="2000"/>
              </a:spcBef>
              <a:defRPr sz="1800">
                <a:solidFill>
                  <a:srgbClr val="000000"/>
                </a:solidFill>
              </a:defRPr>
            </a:pPr>
            <a:r>
              <a:rPr sz="2924">
                <a:solidFill>
                  <a:srgbClr val="414141"/>
                </a:solidFill>
              </a:rPr>
              <a:t>The Vow to Hire Heroes Act, gives companies tax credits for hiring unemployed or disabled veterans.</a:t>
            </a:r>
            <a:endParaRPr sz="2924">
              <a:solidFill>
                <a:srgbClr val="414141"/>
              </a:solidFill>
            </a:endParaRPr>
          </a:p>
          <a:p>
            <a:pPr lvl="0" marL="763326" indent="-763326" defTabSz="502412">
              <a:spcBef>
                <a:spcPts val="2000"/>
              </a:spcBef>
              <a:defRPr sz="1800">
                <a:solidFill>
                  <a:srgbClr val="000000"/>
                </a:solidFill>
              </a:defRPr>
            </a:pPr>
            <a:r>
              <a:rPr sz="2924">
                <a:solidFill>
                  <a:srgbClr val="414141"/>
                </a:solidFill>
              </a:rPr>
              <a:t>Numerous other veteran’s employment programs have been founded.</a:t>
            </a:r>
          </a:p>
        </p:txBody>
      </p:sp>
    </p:spTree>
  </p:cSld>
  <p:clrMapOvr>
    <a:masterClrMapping/>
  </p:clrMapOvr>
  <p:transition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>
            <p:ph type="title"/>
          </p:nvPr>
        </p:nvSpPr>
        <p:spPr>
          <a:xfrm>
            <a:off x="508000" y="800100"/>
            <a:ext cx="11988800" cy="12192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000">
                <a:solidFill>
                  <a:srgbClr val="D93E2B"/>
                </a:solidFill>
              </a:rPr>
              <a:t>Resources for Crises</a:t>
            </a:r>
          </a:p>
        </p:txBody>
      </p:sp>
      <p:sp>
        <p:nvSpPr>
          <p:cNvPr id="72" name="Shape 72"/>
          <p:cNvSpPr/>
          <p:nvPr>
            <p:ph type="body" idx="4294967295"/>
          </p:nvPr>
        </p:nvSpPr>
        <p:spPr>
          <a:xfrm>
            <a:off x="508000" y="2628900"/>
            <a:ext cx="11988800" cy="6096000"/>
          </a:xfrm>
          <a:prstGeom prst="rect">
            <a:avLst/>
          </a:prstGeom>
        </p:spPr>
        <p:txBody>
          <a:bodyPr/>
          <a:lstStyle/>
          <a:p>
            <a:pPr lvl="0" marL="665691" indent="-665691" defTabSz="496569">
              <a:spcBef>
                <a:spcPts val="2000"/>
              </a:spcBef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414141"/>
                </a:solidFill>
              </a:rPr>
              <a:t>Vets4Warriors(Recently lost Government funding)</a:t>
            </a:r>
            <a:endParaRPr sz="3000"/>
          </a:p>
          <a:p>
            <a:pPr lvl="0" marL="665691" indent="-665691" defTabSz="496569">
              <a:spcBef>
                <a:spcPts val="2000"/>
              </a:spcBef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414141"/>
                </a:solidFill>
              </a:rPr>
              <a:t>855-838-8255</a:t>
            </a:r>
            <a:endParaRPr sz="3000"/>
          </a:p>
          <a:p>
            <a:pPr lvl="0" marL="665691" indent="-665691" defTabSz="496569">
              <a:spcBef>
                <a:spcPts val="2000"/>
              </a:spcBef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414141"/>
                </a:solidFill>
              </a:rPr>
              <a:t>Military One Source( Funded by Department of Defense)</a:t>
            </a:r>
            <a:endParaRPr sz="3000"/>
          </a:p>
          <a:p>
            <a:pPr lvl="0" marL="665691" indent="-665691" defTabSz="496569">
              <a:spcBef>
                <a:spcPts val="2000"/>
              </a:spcBef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414141"/>
                </a:solidFill>
              </a:rPr>
              <a:t>800-342-9647</a:t>
            </a:r>
            <a:endParaRPr sz="3000"/>
          </a:p>
          <a:p>
            <a:pPr lvl="0" marL="665691" indent="-665691" defTabSz="496569">
              <a:spcBef>
                <a:spcPts val="2000"/>
              </a:spcBef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414141"/>
                </a:solidFill>
              </a:rPr>
              <a:t>Veterans Crisis Line  (Funded by Health and Human Services) </a:t>
            </a:r>
            <a:endParaRPr sz="3000"/>
          </a:p>
          <a:p>
            <a:pPr lvl="0" marL="665691" indent="-665691" defTabSz="496569">
              <a:spcBef>
                <a:spcPts val="2000"/>
              </a:spcBef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414141"/>
                </a:solidFill>
              </a:rPr>
              <a:t>1-800-273-8255</a:t>
            </a:r>
            <a:endParaRPr sz="3000"/>
          </a:p>
          <a:p>
            <a:pPr lvl="0" marL="665691" indent="-665691" defTabSz="496569">
              <a:spcBef>
                <a:spcPts val="2000"/>
              </a:spcBef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414141"/>
                </a:solidFill>
              </a:rPr>
              <a:t>Vet2Vet (Public Corporation)</a:t>
            </a:r>
            <a:endParaRPr sz="3000"/>
          </a:p>
          <a:p>
            <a:pPr lvl="0" marL="665691" indent="-665691" defTabSz="496569">
              <a:spcBef>
                <a:spcPts val="2000"/>
              </a:spcBef>
              <a:defRPr sz="1800">
                <a:solidFill>
                  <a:srgbClr val="000000"/>
                </a:solidFill>
              </a:defRPr>
            </a:pPr>
            <a:r>
              <a:rPr sz="3000">
                <a:solidFill>
                  <a:srgbClr val="414141"/>
                </a:solidFill>
              </a:rPr>
              <a:t>1-877-838-2838</a:t>
            </a:r>
          </a:p>
        </p:txBody>
      </p:sp>
    </p:spTree>
  </p:cSld>
  <p:clrMapOvr>
    <a:masterClrMapping/>
  </p:clrMapOvr>
  <p:transition spd="med" advClick="1"/>
</p:sld>
</file>

<file path=ppt/theme/theme1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414141"/>
      </a:dk1>
      <a:lt1>
        <a:srgbClr val="FFFFFF"/>
      </a:lt1>
      <a:dk2>
        <a:srgbClr val="A7A7A7"/>
      </a:dk2>
      <a:lt2>
        <a:srgbClr val="535353"/>
      </a:lt2>
      <a:accent1>
        <a:srgbClr val="738FAF"/>
      </a:accent1>
      <a:accent2>
        <a:srgbClr val="74B6A8"/>
      </a:accent2>
      <a:accent3>
        <a:srgbClr val="A0AA69"/>
      </a:accent3>
      <a:accent4>
        <a:srgbClr val="CBA968"/>
      </a:accent4>
      <a:accent5>
        <a:srgbClr val="D08A7A"/>
      </a:accent5>
      <a:accent6>
        <a:srgbClr val="9E95A9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738FAF"/>
          </a:solidFill>
          <a:prstDash val="solid"/>
          <a:bevel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414141"/>
            </a:solidFill>
            <a:effectLst/>
            <a:uFillTx/>
            <a:latin typeface="Bodoni SvtyTwo ITC TT-Book"/>
            <a:ea typeface="Bodoni SvtyTwo ITC TT-Book"/>
            <a:cs typeface="Bodoni SvtyTwo ITC TT-Book"/>
            <a:sym typeface="Bodoni SvtyTwo ITC TT-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738FAF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414141"/>
            </a:solidFill>
            <a:effectLst/>
            <a:uFillTx/>
            <a:latin typeface="Bodoni SvtyTwo ITC TT-Book"/>
            <a:ea typeface="Bodoni SvtyTwo ITC TT-Book"/>
            <a:cs typeface="Bodoni SvtyTwo ITC TT-Book"/>
            <a:sym typeface="Bodoni SvtyTwo ITC TT-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738FAF"/>
      </a:accent1>
      <a:accent2>
        <a:srgbClr val="74B6A8"/>
      </a:accent2>
      <a:accent3>
        <a:srgbClr val="A0AA69"/>
      </a:accent3>
      <a:accent4>
        <a:srgbClr val="CBA968"/>
      </a:accent4>
      <a:accent5>
        <a:srgbClr val="D08A7A"/>
      </a:accent5>
      <a:accent6>
        <a:srgbClr val="9E95A9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738FAF"/>
          </a:solidFill>
          <a:prstDash val="solid"/>
          <a:bevel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414141"/>
            </a:solidFill>
            <a:effectLst/>
            <a:uFillTx/>
            <a:latin typeface="Bodoni SvtyTwo ITC TT-Book"/>
            <a:ea typeface="Bodoni SvtyTwo ITC TT-Book"/>
            <a:cs typeface="Bodoni SvtyTwo ITC TT-Book"/>
            <a:sym typeface="Bodoni SvtyTwo ITC TT-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738FAF"/>
          </a:solidFill>
          <a:prstDash val="solid"/>
          <a:bevel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414141"/>
            </a:solidFill>
            <a:effectLst/>
            <a:uFillTx/>
            <a:latin typeface="Bodoni SvtyTwo ITC TT-Book"/>
            <a:ea typeface="Bodoni SvtyTwo ITC TT-Book"/>
            <a:cs typeface="Bodoni SvtyTwo ITC TT-Book"/>
            <a:sym typeface="Bodoni SvtyTwo ITC TT-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